
<file path=[Content_Types].xml><?xml version="1.0" encoding="utf-8"?>
<Types xmlns="http://schemas.openxmlformats.org/package/2006/content-types">
  <Default Extension="glb" ContentType="model/gltf.binary"/>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1.xml" ContentType="application/vnd.openxmlformats-officedocument.presentationml.tags+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1" r:id="rId1"/>
    <p:sldMasterId id="2147483676" r:id="rId2"/>
  </p:sldMasterIdLst>
  <p:sldIdLst>
    <p:sldId id="642" r:id="rId3"/>
    <p:sldId id="643" r:id="rId4"/>
    <p:sldId id="257" r:id="rId5"/>
    <p:sldId id="593" r:id="rId6"/>
    <p:sldId id="264" r:id="rId7"/>
    <p:sldId id="2147375367" r:id="rId8"/>
    <p:sldId id="266" r:id="rId9"/>
    <p:sldId id="262" r:id="rId10"/>
    <p:sldId id="644" r:id="rId11"/>
    <p:sldId id="263"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90" d="100"/>
          <a:sy n="90" d="100"/>
        </p:scale>
        <p:origin x="678" y="348"/>
      </p:cViewPr>
      <p:guideLst>
        <p:guide orient="horz" pos="2160"/>
        <p:guide pos="384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presProps" Target="presProp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2" Type="http://schemas.openxmlformats.org/officeDocument/2006/relationships/slideMaster" Target="slideMasters/slideMaster2.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theme" Target="theme/theme1.xml"/><Relationship Id="rId10" Type="http://schemas.openxmlformats.org/officeDocument/2006/relationships/slide" Target="slides/slide8.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viewProps" Target="viewProps.xml"/></Relationships>
</file>

<file path=ppt/diagrams/_rels/data1.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svg"/><Relationship Id="rId1" Type="http://schemas.openxmlformats.org/officeDocument/2006/relationships/image" Target="../media/image18.png"/><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svg"/></Relationships>
</file>

<file path=ppt/diagrams/_rels/data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svg"/><Relationship Id="rId1" Type="http://schemas.openxmlformats.org/officeDocument/2006/relationships/image" Target="../media/image26.png"/><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29.svg"/></Relationships>
</file>

<file path=ppt/diagrams/_rels/drawing1.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svg"/><Relationship Id="rId1" Type="http://schemas.openxmlformats.org/officeDocument/2006/relationships/image" Target="../media/image18.png"/><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svg"/></Relationships>
</file>

<file path=ppt/diagrams/_rels/drawing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svg"/><Relationship Id="rId1" Type="http://schemas.openxmlformats.org/officeDocument/2006/relationships/image" Target="../media/image26.png"/><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29.svg"/></Relationships>
</file>

<file path=ppt/diagrams/colors1.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3C00490-7501-44CC-BC8D-FABA075E5BB2}"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96F4BEFD-C01B-45F0-A01A-92EC2E68D6B1}">
      <dgm:prSet/>
      <dgm:spPr/>
      <dgm:t>
        <a:bodyPr/>
        <a:lstStyle/>
        <a:p>
          <a:r>
            <a:rPr lang="en-US"/>
            <a:t>A chatbot is a software application used to conduct conversations.</a:t>
          </a:r>
        </a:p>
      </dgm:t>
    </dgm:pt>
    <dgm:pt modelId="{ACA1FB3D-A047-4F29-8514-F60198E018FC}" type="parTrans" cxnId="{776F4DA9-3518-4611-82E6-83CEE9297C46}">
      <dgm:prSet/>
      <dgm:spPr/>
      <dgm:t>
        <a:bodyPr/>
        <a:lstStyle/>
        <a:p>
          <a:endParaRPr lang="en-US"/>
        </a:p>
      </dgm:t>
    </dgm:pt>
    <dgm:pt modelId="{60C1D341-AA5E-49C5-A4BB-33770B563738}" type="sibTrans" cxnId="{776F4DA9-3518-4611-82E6-83CEE9297C46}">
      <dgm:prSet/>
      <dgm:spPr/>
      <dgm:t>
        <a:bodyPr/>
        <a:lstStyle/>
        <a:p>
          <a:endParaRPr lang="en-US"/>
        </a:p>
      </dgm:t>
    </dgm:pt>
    <dgm:pt modelId="{7860F89C-873E-4622-9CB3-2A4ED648B988}">
      <dgm:prSet/>
      <dgm:spPr/>
      <dgm:t>
        <a:bodyPr/>
        <a:lstStyle/>
        <a:p>
          <a:r>
            <a:rPr lang="en-US"/>
            <a:t>It mimics human conversational abilities using Natural Language Processing (NLP).</a:t>
          </a:r>
        </a:p>
      </dgm:t>
    </dgm:pt>
    <dgm:pt modelId="{BABA5515-EE3E-44E0-B81A-6DB6FAB7A287}" type="parTrans" cxnId="{B31A5C6E-C6DE-4B14-BCF0-3C61CBE83ED2}">
      <dgm:prSet/>
      <dgm:spPr/>
      <dgm:t>
        <a:bodyPr/>
        <a:lstStyle/>
        <a:p>
          <a:endParaRPr lang="en-US"/>
        </a:p>
      </dgm:t>
    </dgm:pt>
    <dgm:pt modelId="{2B09FCBB-1430-4E4D-A22D-004F9D3D1F20}" type="sibTrans" cxnId="{B31A5C6E-C6DE-4B14-BCF0-3C61CBE83ED2}">
      <dgm:prSet/>
      <dgm:spPr/>
      <dgm:t>
        <a:bodyPr/>
        <a:lstStyle/>
        <a:p>
          <a:endParaRPr lang="en-US"/>
        </a:p>
      </dgm:t>
    </dgm:pt>
    <dgm:pt modelId="{FD8AF82B-6F8B-4929-8643-AAE62787426E}">
      <dgm:prSet/>
      <dgm:spPr/>
      <dgm:t>
        <a:bodyPr/>
        <a:lstStyle/>
        <a:p>
          <a:r>
            <a:rPr lang="en-US"/>
            <a:t>Modern chatbots leverage LLMs like GPT-4 and frameworks such as LangChain to generate responses.</a:t>
          </a:r>
        </a:p>
      </dgm:t>
    </dgm:pt>
    <dgm:pt modelId="{952F4680-B495-46C1-943E-846727F7187E}" type="parTrans" cxnId="{2F078B96-E0E9-4ECE-A90C-312D00DF7953}">
      <dgm:prSet/>
      <dgm:spPr/>
      <dgm:t>
        <a:bodyPr/>
        <a:lstStyle/>
        <a:p>
          <a:endParaRPr lang="en-US"/>
        </a:p>
      </dgm:t>
    </dgm:pt>
    <dgm:pt modelId="{8A913F83-F84B-4815-98AC-D5E20E5A34CC}" type="sibTrans" cxnId="{2F078B96-E0E9-4ECE-A90C-312D00DF7953}">
      <dgm:prSet/>
      <dgm:spPr/>
      <dgm:t>
        <a:bodyPr/>
        <a:lstStyle/>
        <a:p>
          <a:endParaRPr lang="en-US"/>
        </a:p>
      </dgm:t>
    </dgm:pt>
    <dgm:pt modelId="{B0014C05-1C90-47E8-ABDC-A65EDEB2D068}">
      <dgm:prSet/>
      <dgm:spPr/>
      <dgm:t>
        <a:bodyPr/>
        <a:lstStyle/>
        <a:p>
          <a:r>
            <a:rPr lang="en-US"/>
            <a:t>Our chatbot will integrate with OpenAI's API to generate natural language responses.</a:t>
          </a:r>
        </a:p>
      </dgm:t>
    </dgm:pt>
    <dgm:pt modelId="{3FBB7326-5992-47A5-B9DB-3AA9CF8D4852}" type="parTrans" cxnId="{EF69712F-FBDF-4AB4-863D-B09C76A13ED2}">
      <dgm:prSet/>
      <dgm:spPr/>
      <dgm:t>
        <a:bodyPr/>
        <a:lstStyle/>
        <a:p>
          <a:endParaRPr lang="en-US"/>
        </a:p>
      </dgm:t>
    </dgm:pt>
    <dgm:pt modelId="{507F1D7F-4C8E-4826-8869-B194844FAD45}" type="sibTrans" cxnId="{EF69712F-FBDF-4AB4-863D-B09C76A13ED2}">
      <dgm:prSet/>
      <dgm:spPr/>
      <dgm:t>
        <a:bodyPr/>
        <a:lstStyle/>
        <a:p>
          <a:endParaRPr lang="en-US"/>
        </a:p>
      </dgm:t>
    </dgm:pt>
    <dgm:pt modelId="{3C572493-C967-4554-AAE0-2F490A7C1F71}" type="pres">
      <dgm:prSet presAssocID="{E3C00490-7501-44CC-BC8D-FABA075E5BB2}" presName="root" presStyleCnt="0">
        <dgm:presLayoutVars>
          <dgm:dir/>
          <dgm:resizeHandles val="exact"/>
        </dgm:presLayoutVars>
      </dgm:prSet>
      <dgm:spPr/>
    </dgm:pt>
    <dgm:pt modelId="{CD8FD352-2850-49E6-9A16-4A6C1A003077}" type="pres">
      <dgm:prSet presAssocID="{96F4BEFD-C01B-45F0-A01A-92EC2E68D6B1}" presName="compNode" presStyleCnt="0"/>
      <dgm:spPr/>
    </dgm:pt>
    <dgm:pt modelId="{0E3E47FE-1ABE-451F-B5F6-6AA1E452E524}" type="pres">
      <dgm:prSet presAssocID="{96F4BEFD-C01B-45F0-A01A-92EC2E68D6B1}" presName="bgRect" presStyleLbl="bgShp" presStyleIdx="0" presStyleCnt="4"/>
      <dgm:spPr/>
    </dgm:pt>
    <dgm:pt modelId="{75343951-B066-4FF4-8F5C-9FCBC7048499}" type="pres">
      <dgm:prSet presAssocID="{96F4BEFD-C01B-45F0-A01A-92EC2E68D6B1}"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ustomer Review"/>
        </a:ext>
      </dgm:extLst>
    </dgm:pt>
    <dgm:pt modelId="{4ED1853F-CD4E-4FDE-A1B6-D657E194F0E7}" type="pres">
      <dgm:prSet presAssocID="{96F4BEFD-C01B-45F0-A01A-92EC2E68D6B1}" presName="spaceRect" presStyleCnt="0"/>
      <dgm:spPr/>
    </dgm:pt>
    <dgm:pt modelId="{A6C360D9-66A2-4918-A1CC-367E57102BFC}" type="pres">
      <dgm:prSet presAssocID="{96F4BEFD-C01B-45F0-A01A-92EC2E68D6B1}" presName="parTx" presStyleLbl="revTx" presStyleIdx="0" presStyleCnt="4">
        <dgm:presLayoutVars>
          <dgm:chMax val="0"/>
          <dgm:chPref val="0"/>
        </dgm:presLayoutVars>
      </dgm:prSet>
      <dgm:spPr/>
    </dgm:pt>
    <dgm:pt modelId="{2D1E179E-530B-4C6C-90F2-1DCDBC65633D}" type="pres">
      <dgm:prSet presAssocID="{60C1D341-AA5E-49C5-A4BB-33770B563738}" presName="sibTrans" presStyleCnt="0"/>
      <dgm:spPr/>
    </dgm:pt>
    <dgm:pt modelId="{5F273632-9CE4-47F3-AECA-4CF8522DC37B}" type="pres">
      <dgm:prSet presAssocID="{7860F89C-873E-4622-9CB3-2A4ED648B988}" presName="compNode" presStyleCnt="0"/>
      <dgm:spPr/>
    </dgm:pt>
    <dgm:pt modelId="{F160CBF2-F179-4590-8966-DE4C4475E856}" type="pres">
      <dgm:prSet presAssocID="{7860F89C-873E-4622-9CB3-2A4ED648B988}" presName="bgRect" presStyleLbl="bgShp" presStyleIdx="1" presStyleCnt="4"/>
      <dgm:spPr/>
    </dgm:pt>
    <dgm:pt modelId="{2C9C72E9-D086-4559-B03A-7DBB668CD4D4}" type="pres">
      <dgm:prSet presAssocID="{7860F89C-873E-4622-9CB3-2A4ED648B988}"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ead with Gears"/>
        </a:ext>
      </dgm:extLst>
    </dgm:pt>
    <dgm:pt modelId="{28F7AEAA-E4A2-4D50-B8DB-3676384A524A}" type="pres">
      <dgm:prSet presAssocID="{7860F89C-873E-4622-9CB3-2A4ED648B988}" presName="spaceRect" presStyleCnt="0"/>
      <dgm:spPr/>
    </dgm:pt>
    <dgm:pt modelId="{A907E46B-5752-4240-A2FD-CCEB06A1517A}" type="pres">
      <dgm:prSet presAssocID="{7860F89C-873E-4622-9CB3-2A4ED648B988}" presName="parTx" presStyleLbl="revTx" presStyleIdx="1" presStyleCnt="4">
        <dgm:presLayoutVars>
          <dgm:chMax val="0"/>
          <dgm:chPref val="0"/>
        </dgm:presLayoutVars>
      </dgm:prSet>
      <dgm:spPr/>
    </dgm:pt>
    <dgm:pt modelId="{B18892C6-0C31-4733-B109-1F55C1732A0B}" type="pres">
      <dgm:prSet presAssocID="{2B09FCBB-1430-4E4D-A22D-004F9D3D1F20}" presName="sibTrans" presStyleCnt="0"/>
      <dgm:spPr/>
    </dgm:pt>
    <dgm:pt modelId="{7580A5E0-58C2-4C99-9612-FFE76A807E7E}" type="pres">
      <dgm:prSet presAssocID="{FD8AF82B-6F8B-4929-8643-AAE62787426E}" presName="compNode" presStyleCnt="0"/>
      <dgm:spPr/>
    </dgm:pt>
    <dgm:pt modelId="{DD347694-EE12-453E-AFC1-84459F119975}" type="pres">
      <dgm:prSet presAssocID="{FD8AF82B-6F8B-4929-8643-AAE62787426E}" presName="bgRect" presStyleLbl="bgShp" presStyleIdx="2" presStyleCnt="4"/>
      <dgm:spPr/>
    </dgm:pt>
    <dgm:pt modelId="{CF1C947F-8704-4A37-AEF6-ECA0C2DBE31E}" type="pres">
      <dgm:prSet presAssocID="{FD8AF82B-6F8B-4929-8643-AAE62787426E}"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peech"/>
        </a:ext>
      </dgm:extLst>
    </dgm:pt>
    <dgm:pt modelId="{81C91AEC-8514-4D21-9D63-54ED7293F9B1}" type="pres">
      <dgm:prSet presAssocID="{FD8AF82B-6F8B-4929-8643-AAE62787426E}" presName="spaceRect" presStyleCnt="0"/>
      <dgm:spPr/>
    </dgm:pt>
    <dgm:pt modelId="{0102620D-9E9B-427E-8201-BD86A1088EBD}" type="pres">
      <dgm:prSet presAssocID="{FD8AF82B-6F8B-4929-8643-AAE62787426E}" presName="parTx" presStyleLbl="revTx" presStyleIdx="2" presStyleCnt="4">
        <dgm:presLayoutVars>
          <dgm:chMax val="0"/>
          <dgm:chPref val="0"/>
        </dgm:presLayoutVars>
      </dgm:prSet>
      <dgm:spPr/>
    </dgm:pt>
    <dgm:pt modelId="{C93AB103-D8BD-441C-BA6E-DB1EBB52AB1A}" type="pres">
      <dgm:prSet presAssocID="{8A913F83-F84B-4815-98AC-D5E20E5A34CC}" presName="sibTrans" presStyleCnt="0"/>
      <dgm:spPr/>
    </dgm:pt>
    <dgm:pt modelId="{610727EE-0DA7-4758-9FA7-73D62F84A859}" type="pres">
      <dgm:prSet presAssocID="{B0014C05-1C90-47E8-ABDC-A65EDEB2D068}" presName="compNode" presStyleCnt="0"/>
      <dgm:spPr/>
    </dgm:pt>
    <dgm:pt modelId="{542A215A-950E-4718-9C7E-DCF225E90350}" type="pres">
      <dgm:prSet presAssocID="{B0014C05-1C90-47E8-ABDC-A65EDEB2D068}" presName="bgRect" presStyleLbl="bgShp" presStyleIdx="3" presStyleCnt="4"/>
      <dgm:spPr/>
    </dgm:pt>
    <dgm:pt modelId="{DD7D57C5-5A6E-42BE-8D96-5133D4537D95}" type="pres">
      <dgm:prSet presAssocID="{B0014C05-1C90-47E8-ABDC-A65EDEB2D068}"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Flowchart"/>
        </a:ext>
      </dgm:extLst>
    </dgm:pt>
    <dgm:pt modelId="{53FC6DC0-0BEE-442E-9D94-68D8DBF8214E}" type="pres">
      <dgm:prSet presAssocID="{B0014C05-1C90-47E8-ABDC-A65EDEB2D068}" presName="spaceRect" presStyleCnt="0"/>
      <dgm:spPr/>
    </dgm:pt>
    <dgm:pt modelId="{6C98EDD2-7935-4548-A869-9AD5F4454F36}" type="pres">
      <dgm:prSet presAssocID="{B0014C05-1C90-47E8-ABDC-A65EDEB2D068}" presName="parTx" presStyleLbl="revTx" presStyleIdx="3" presStyleCnt="4">
        <dgm:presLayoutVars>
          <dgm:chMax val="0"/>
          <dgm:chPref val="0"/>
        </dgm:presLayoutVars>
      </dgm:prSet>
      <dgm:spPr/>
    </dgm:pt>
  </dgm:ptLst>
  <dgm:cxnLst>
    <dgm:cxn modelId="{8496DF0C-1D9B-439D-986A-07BD25293CE4}" type="presOf" srcId="{E3C00490-7501-44CC-BC8D-FABA075E5BB2}" destId="{3C572493-C967-4554-AAE0-2F490A7C1F71}" srcOrd="0" destOrd="0" presId="urn:microsoft.com/office/officeart/2018/2/layout/IconVerticalSolidList"/>
    <dgm:cxn modelId="{EF69712F-FBDF-4AB4-863D-B09C76A13ED2}" srcId="{E3C00490-7501-44CC-BC8D-FABA075E5BB2}" destId="{B0014C05-1C90-47E8-ABDC-A65EDEB2D068}" srcOrd="3" destOrd="0" parTransId="{3FBB7326-5992-47A5-B9DB-3AA9CF8D4852}" sibTransId="{507F1D7F-4C8E-4826-8869-B194844FAD45}"/>
    <dgm:cxn modelId="{E73AA537-61C7-4101-82F5-D6D60C353E82}" type="presOf" srcId="{B0014C05-1C90-47E8-ABDC-A65EDEB2D068}" destId="{6C98EDD2-7935-4548-A869-9AD5F4454F36}" srcOrd="0" destOrd="0" presId="urn:microsoft.com/office/officeart/2018/2/layout/IconVerticalSolidList"/>
    <dgm:cxn modelId="{D6E07649-B7E1-47D2-825E-1623746B72E4}" type="presOf" srcId="{7860F89C-873E-4622-9CB3-2A4ED648B988}" destId="{A907E46B-5752-4240-A2FD-CCEB06A1517A}" srcOrd="0" destOrd="0" presId="urn:microsoft.com/office/officeart/2018/2/layout/IconVerticalSolidList"/>
    <dgm:cxn modelId="{B31A5C6E-C6DE-4B14-BCF0-3C61CBE83ED2}" srcId="{E3C00490-7501-44CC-BC8D-FABA075E5BB2}" destId="{7860F89C-873E-4622-9CB3-2A4ED648B988}" srcOrd="1" destOrd="0" parTransId="{BABA5515-EE3E-44E0-B81A-6DB6FAB7A287}" sibTransId="{2B09FCBB-1430-4E4D-A22D-004F9D3D1F20}"/>
    <dgm:cxn modelId="{2F078B96-E0E9-4ECE-A90C-312D00DF7953}" srcId="{E3C00490-7501-44CC-BC8D-FABA075E5BB2}" destId="{FD8AF82B-6F8B-4929-8643-AAE62787426E}" srcOrd="2" destOrd="0" parTransId="{952F4680-B495-46C1-943E-846727F7187E}" sibTransId="{8A913F83-F84B-4815-98AC-D5E20E5A34CC}"/>
    <dgm:cxn modelId="{776F4DA9-3518-4611-82E6-83CEE9297C46}" srcId="{E3C00490-7501-44CC-BC8D-FABA075E5BB2}" destId="{96F4BEFD-C01B-45F0-A01A-92EC2E68D6B1}" srcOrd="0" destOrd="0" parTransId="{ACA1FB3D-A047-4F29-8514-F60198E018FC}" sibTransId="{60C1D341-AA5E-49C5-A4BB-33770B563738}"/>
    <dgm:cxn modelId="{9EE328B8-B98F-430D-A75C-CB9FF43A6D76}" type="presOf" srcId="{FD8AF82B-6F8B-4929-8643-AAE62787426E}" destId="{0102620D-9E9B-427E-8201-BD86A1088EBD}" srcOrd="0" destOrd="0" presId="urn:microsoft.com/office/officeart/2018/2/layout/IconVerticalSolidList"/>
    <dgm:cxn modelId="{BF1AEDDE-FB09-447E-8563-3ABC18519124}" type="presOf" srcId="{96F4BEFD-C01B-45F0-A01A-92EC2E68D6B1}" destId="{A6C360D9-66A2-4918-A1CC-367E57102BFC}" srcOrd="0" destOrd="0" presId="urn:microsoft.com/office/officeart/2018/2/layout/IconVerticalSolidList"/>
    <dgm:cxn modelId="{3E1CB2D7-25C2-47C9-90E7-D08ECCCED3A3}" type="presParOf" srcId="{3C572493-C967-4554-AAE0-2F490A7C1F71}" destId="{CD8FD352-2850-49E6-9A16-4A6C1A003077}" srcOrd="0" destOrd="0" presId="urn:microsoft.com/office/officeart/2018/2/layout/IconVerticalSolidList"/>
    <dgm:cxn modelId="{9D4B4D98-AD86-4DE9-9CB7-01571C653F3C}" type="presParOf" srcId="{CD8FD352-2850-49E6-9A16-4A6C1A003077}" destId="{0E3E47FE-1ABE-451F-B5F6-6AA1E452E524}" srcOrd="0" destOrd="0" presId="urn:microsoft.com/office/officeart/2018/2/layout/IconVerticalSolidList"/>
    <dgm:cxn modelId="{E930C7C1-374E-4A3B-838B-5E9B8E7CC6FD}" type="presParOf" srcId="{CD8FD352-2850-49E6-9A16-4A6C1A003077}" destId="{75343951-B066-4FF4-8F5C-9FCBC7048499}" srcOrd="1" destOrd="0" presId="urn:microsoft.com/office/officeart/2018/2/layout/IconVerticalSolidList"/>
    <dgm:cxn modelId="{0DFAF191-38AC-4BEE-8ABC-246138AADFAB}" type="presParOf" srcId="{CD8FD352-2850-49E6-9A16-4A6C1A003077}" destId="{4ED1853F-CD4E-4FDE-A1B6-D657E194F0E7}" srcOrd="2" destOrd="0" presId="urn:microsoft.com/office/officeart/2018/2/layout/IconVerticalSolidList"/>
    <dgm:cxn modelId="{8C73ABFE-1F34-4237-8A94-C24A6ABAEB37}" type="presParOf" srcId="{CD8FD352-2850-49E6-9A16-4A6C1A003077}" destId="{A6C360D9-66A2-4918-A1CC-367E57102BFC}" srcOrd="3" destOrd="0" presId="urn:microsoft.com/office/officeart/2018/2/layout/IconVerticalSolidList"/>
    <dgm:cxn modelId="{6CB61C5D-703A-4854-B248-663AE783CA2A}" type="presParOf" srcId="{3C572493-C967-4554-AAE0-2F490A7C1F71}" destId="{2D1E179E-530B-4C6C-90F2-1DCDBC65633D}" srcOrd="1" destOrd="0" presId="urn:microsoft.com/office/officeart/2018/2/layout/IconVerticalSolidList"/>
    <dgm:cxn modelId="{A851EFA5-D9CE-4E80-8F55-23505B3B321F}" type="presParOf" srcId="{3C572493-C967-4554-AAE0-2F490A7C1F71}" destId="{5F273632-9CE4-47F3-AECA-4CF8522DC37B}" srcOrd="2" destOrd="0" presId="urn:microsoft.com/office/officeart/2018/2/layout/IconVerticalSolidList"/>
    <dgm:cxn modelId="{AE7702BA-6708-4818-864F-7577C4D04477}" type="presParOf" srcId="{5F273632-9CE4-47F3-AECA-4CF8522DC37B}" destId="{F160CBF2-F179-4590-8966-DE4C4475E856}" srcOrd="0" destOrd="0" presId="urn:microsoft.com/office/officeart/2018/2/layout/IconVerticalSolidList"/>
    <dgm:cxn modelId="{8B300873-0A96-4A54-AF41-2D4388C20DBB}" type="presParOf" srcId="{5F273632-9CE4-47F3-AECA-4CF8522DC37B}" destId="{2C9C72E9-D086-4559-B03A-7DBB668CD4D4}" srcOrd="1" destOrd="0" presId="urn:microsoft.com/office/officeart/2018/2/layout/IconVerticalSolidList"/>
    <dgm:cxn modelId="{F96084A5-B770-40FF-B55D-EA9D78B0A0F8}" type="presParOf" srcId="{5F273632-9CE4-47F3-AECA-4CF8522DC37B}" destId="{28F7AEAA-E4A2-4D50-B8DB-3676384A524A}" srcOrd="2" destOrd="0" presId="urn:microsoft.com/office/officeart/2018/2/layout/IconVerticalSolidList"/>
    <dgm:cxn modelId="{61AC3EF0-4331-4371-AFD6-54BF10770E64}" type="presParOf" srcId="{5F273632-9CE4-47F3-AECA-4CF8522DC37B}" destId="{A907E46B-5752-4240-A2FD-CCEB06A1517A}" srcOrd="3" destOrd="0" presId="urn:microsoft.com/office/officeart/2018/2/layout/IconVerticalSolidList"/>
    <dgm:cxn modelId="{E34F45BF-A239-490E-B64C-F58CD7BF1CC6}" type="presParOf" srcId="{3C572493-C967-4554-AAE0-2F490A7C1F71}" destId="{B18892C6-0C31-4733-B109-1F55C1732A0B}" srcOrd="3" destOrd="0" presId="urn:microsoft.com/office/officeart/2018/2/layout/IconVerticalSolidList"/>
    <dgm:cxn modelId="{03AB874C-91E8-434F-9C70-119ABA2AF6A9}" type="presParOf" srcId="{3C572493-C967-4554-AAE0-2F490A7C1F71}" destId="{7580A5E0-58C2-4C99-9612-FFE76A807E7E}" srcOrd="4" destOrd="0" presId="urn:microsoft.com/office/officeart/2018/2/layout/IconVerticalSolidList"/>
    <dgm:cxn modelId="{2BC17E6C-F93F-49CA-828C-FEEF3C78C64A}" type="presParOf" srcId="{7580A5E0-58C2-4C99-9612-FFE76A807E7E}" destId="{DD347694-EE12-453E-AFC1-84459F119975}" srcOrd="0" destOrd="0" presId="urn:microsoft.com/office/officeart/2018/2/layout/IconVerticalSolidList"/>
    <dgm:cxn modelId="{949317C3-57B3-4F54-A3B4-6C3C9552B3C5}" type="presParOf" srcId="{7580A5E0-58C2-4C99-9612-FFE76A807E7E}" destId="{CF1C947F-8704-4A37-AEF6-ECA0C2DBE31E}" srcOrd="1" destOrd="0" presId="urn:microsoft.com/office/officeart/2018/2/layout/IconVerticalSolidList"/>
    <dgm:cxn modelId="{7ECA2A12-0995-4C9A-B4D1-FF99D9A9FFC4}" type="presParOf" srcId="{7580A5E0-58C2-4C99-9612-FFE76A807E7E}" destId="{81C91AEC-8514-4D21-9D63-54ED7293F9B1}" srcOrd="2" destOrd="0" presId="urn:microsoft.com/office/officeart/2018/2/layout/IconVerticalSolidList"/>
    <dgm:cxn modelId="{DFA1DDF2-77FF-4FBD-8DFB-24BEC0E6BFE9}" type="presParOf" srcId="{7580A5E0-58C2-4C99-9612-FFE76A807E7E}" destId="{0102620D-9E9B-427E-8201-BD86A1088EBD}" srcOrd="3" destOrd="0" presId="urn:microsoft.com/office/officeart/2018/2/layout/IconVerticalSolidList"/>
    <dgm:cxn modelId="{1E9040E3-EB5F-45A1-A0CC-B81343ADC8EC}" type="presParOf" srcId="{3C572493-C967-4554-AAE0-2F490A7C1F71}" destId="{C93AB103-D8BD-441C-BA6E-DB1EBB52AB1A}" srcOrd="5" destOrd="0" presId="urn:microsoft.com/office/officeart/2018/2/layout/IconVerticalSolidList"/>
    <dgm:cxn modelId="{6FB83C8B-0D40-4979-BBE8-5D9C33B1BBB2}" type="presParOf" srcId="{3C572493-C967-4554-AAE0-2F490A7C1F71}" destId="{610727EE-0DA7-4758-9FA7-73D62F84A859}" srcOrd="6" destOrd="0" presId="urn:microsoft.com/office/officeart/2018/2/layout/IconVerticalSolidList"/>
    <dgm:cxn modelId="{650BDAC8-E643-4EF9-9F1A-4DA47898843F}" type="presParOf" srcId="{610727EE-0DA7-4758-9FA7-73D62F84A859}" destId="{542A215A-950E-4718-9C7E-DCF225E90350}" srcOrd="0" destOrd="0" presId="urn:microsoft.com/office/officeart/2018/2/layout/IconVerticalSolidList"/>
    <dgm:cxn modelId="{B5597939-E896-4263-8631-85D2F06AB16C}" type="presParOf" srcId="{610727EE-0DA7-4758-9FA7-73D62F84A859}" destId="{DD7D57C5-5A6E-42BE-8D96-5133D4537D95}" srcOrd="1" destOrd="0" presId="urn:microsoft.com/office/officeart/2018/2/layout/IconVerticalSolidList"/>
    <dgm:cxn modelId="{929AD797-7D48-4CE9-AA5A-F63E4A1A3AAA}" type="presParOf" srcId="{610727EE-0DA7-4758-9FA7-73D62F84A859}" destId="{53FC6DC0-0BEE-442E-9D94-68D8DBF8214E}" srcOrd="2" destOrd="0" presId="urn:microsoft.com/office/officeart/2018/2/layout/IconVerticalSolidList"/>
    <dgm:cxn modelId="{698AD2B1-ACC0-4662-96D2-8B89246D63AF}" type="presParOf" srcId="{610727EE-0DA7-4758-9FA7-73D62F84A859}" destId="{6C98EDD2-7935-4548-A869-9AD5F4454F36}"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F0FFFBD-180B-46D7-8D73-15C9C92D820E}"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245E8353-82A3-4279-AE7B-6C9CCC3F266F}">
      <dgm:prSet/>
      <dgm:spPr/>
      <dgm:t>
        <a:bodyPr/>
        <a:lstStyle/>
        <a:p>
          <a:pPr>
            <a:lnSpc>
              <a:spcPct val="100000"/>
            </a:lnSpc>
          </a:pPr>
          <a:r>
            <a:rPr lang="en-US" dirty="0"/>
            <a:t>Artificial intelligence systems that can create new content, such as text, images, music, and more, based on the data they have been trained on. These systems learn patterns from the input data and use this knowledge to generate new, similar, and often novel data.</a:t>
          </a:r>
        </a:p>
      </dgm:t>
    </dgm:pt>
    <dgm:pt modelId="{BF0C7695-1A37-4B55-9258-F564017C9F1C}" type="parTrans" cxnId="{C1DE555C-5612-4446-85A2-049286010150}">
      <dgm:prSet/>
      <dgm:spPr/>
      <dgm:t>
        <a:bodyPr/>
        <a:lstStyle/>
        <a:p>
          <a:endParaRPr lang="en-US"/>
        </a:p>
      </dgm:t>
    </dgm:pt>
    <dgm:pt modelId="{89FA6E46-6462-4E30-B1B1-A33651BFA106}" type="sibTrans" cxnId="{C1DE555C-5612-4446-85A2-049286010150}">
      <dgm:prSet/>
      <dgm:spPr/>
      <dgm:t>
        <a:bodyPr/>
        <a:lstStyle/>
        <a:p>
          <a:endParaRPr lang="en-US"/>
        </a:p>
      </dgm:t>
    </dgm:pt>
    <dgm:pt modelId="{F02F1E7B-7355-4969-8D3C-E7ECB64D45D3}">
      <dgm:prSet/>
      <dgm:spPr/>
      <dgm:t>
        <a:bodyPr/>
        <a:lstStyle/>
        <a:p>
          <a:pPr>
            <a:lnSpc>
              <a:spcPct val="100000"/>
            </a:lnSpc>
          </a:pPr>
          <a:r>
            <a:rPr lang="en-US" dirty="0"/>
            <a:t>Content Creation: text-&gt;text, text-&gt;image, image-&gt;text</a:t>
          </a:r>
        </a:p>
        <a:p>
          <a:pPr>
            <a:lnSpc>
              <a:spcPct val="100000"/>
            </a:lnSpc>
          </a:pPr>
          <a:r>
            <a:rPr lang="en-US" dirty="0"/>
            <a:t>Entertainment: designing characters, creating game environments</a:t>
          </a:r>
        </a:p>
        <a:p>
          <a:pPr>
            <a:lnSpc>
              <a:spcPct val="100000"/>
            </a:lnSpc>
          </a:pPr>
          <a:r>
            <a:rPr lang="en-US" dirty="0"/>
            <a:t>Healthcare, Marketing and Advertising, Education</a:t>
          </a:r>
        </a:p>
      </dgm:t>
    </dgm:pt>
    <dgm:pt modelId="{4C047EFA-6AB3-4179-9D6D-E17A748FF946}" type="parTrans" cxnId="{DAB283EF-9353-4C15-82C3-030E9E8F9669}">
      <dgm:prSet/>
      <dgm:spPr/>
      <dgm:t>
        <a:bodyPr/>
        <a:lstStyle/>
        <a:p>
          <a:endParaRPr lang="en-US"/>
        </a:p>
      </dgm:t>
    </dgm:pt>
    <dgm:pt modelId="{570FC09B-EE0E-4FD4-B877-AAE5E2B6FBA3}" type="sibTrans" cxnId="{DAB283EF-9353-4C15-82C3-030E9E8F9669}">
      <dgm:prSet/>
      <dgm:spPr/>
      <dgm:t>
        <a:bodyPr/>
        <a:lstStyle/>
        <a:p>
          <a:endParaRPr lang="en-US"/>
        </a:p>
      </dgm:t>
    </dgm:pt>
    <dgm:pt modelId="{62DC67B5-22EE-404E-9C08-892B1EADF723}">
      <dgm:prSet/>
      <dgm:spPr/>
      <dgm:t>
        <a:bodyPr/>
        <a:lstStyle/>
        <a:p>
          <a:pPr>
            <a:lnSpc>
              <a:spcPct val="100000"/>
            </a:lnSpc>
          </a:pPr>
          <a:r>
            <a:rPr lang="en-US" dirty="0"/>
            <a:t>Examples: ChatGPT, DALL-E, </a:t>
          </a:r>
          <a:r>
            <a:rPr lang="en-US" dirty="0" err="1"/>
            <a:t>MidJourney</a:t>
          </a:r>
          <a:r>
            <a:rPr lang="en-US" dirty="0"/>
            <a:t>, OpenAI’s </a:t>
          </a:r>
          <a:r>
            <a:rPr lang="en-US" dirty="0" err="1"/>
            <a:t>MuseNet</a:t>
          </a:r>
          <a:r>
            <a:rPr lang="en-US" dirty="0"/>
            <a:t>, </a:t>
          </a:r>
        </a:p>
      </dgm:t>
    </dgm:pt>
    <dgm:pt modelId="{4CE02742-0769-4487-8A18-A76419FAF75C}" type="parTrans" cxnId="{C6FCC040-F518-4BE8-8933-FDDB1650AE2D}">
      <dgm:prSet/>
      <dgm:spPr/>
      <dgm:t>
        <a:bodyPr/>
        <a:lstStyle/>
        <a:p>
          <a:endParaRPr lang="en-US"/>
        </a:p>
      </dgm:t>
    </dgm:pt>
    <dgm:pt modelId="{6A752F2C-E556-464C-B116-EA055A0D8BE4}" type="sibTrans" cxnId="{C6FCC040-F518-4BE8-8933-FDDB1650AE2D}">
      <dgm:prSet/>
      <dgm:spPr/>
      <dgm:t>
        <a:bodyPr/>
        <a:lstStyle/>
        <a:p>
          <a:endParaRPr lang="en-US"/>
        </a:p>
      </dgm:t>
    </dgm:pt>
    <dgm:pt modelId="{A490A27C-E33E-410B-A8FB-1DB3659C0252}" type="pres">
      <dgm:prSet presAssocID="{7F0FFFBD-180B-46D7-8D73-15C9C92D820E}" presName="root" presStyleCnt="0">
        <dgm:presLayoutVars>
          <dgm:dir/>
          <dgm:resizeHandles val="exact"/>
        </dgm:presLayoutVars>
      </dgm:prSet>
      <dgm:spPr/>
    </dgm:pt>
    <dgm:pt modelId="{EAE77EBE-90EC-4E4E-A09E-53E39F56F508}" type="pres">
      <dgm:prSet presAssocID="{245E8353-82A3-4279-AE7B-6C9CCC3F266F}" presName="compNode" presStyleCnt="0"/>
      <dgm:spPr/>
    </dgm:pt>
    <dgm:pt modelId="{6A369207-0602-40B0-A7FE-6AEED511657F}" type="pres">
      <dgm:prSet presAssocID="{245E8353-82A3-4279-AE7B-6C9CCC3F266F}" presName="bgRect" presStyleLbl="bgShp" presStyleIdx="0" presStyleCnt="3"/>
      <dgm:spPr/>
    </dgm:pt>
    <dgm:pt modelId="{FB7A344C-9DA0-4EA9-AC27-ADB67176D634}" type="pres">
      <dgm:prSet presAssocID="{245E8353-82A3-4279-AE7B-6C9CCC3F266F}"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erson with Idea"/>
        </a:ext>
      </dgm:extLst>
    </dgm:pt>
    <dgm:pt modelId="{805E9883-1822-45DB-9547-BBCED9A3AC97}" type="pres">
      <dgm:prSet presAssocID="{245E8353-82A3-4279-AE7B-6C9CCC3F266F}" presName="spaceRect" presStyleCnt="0"/>
      <dgm:spPr/>
    </dgm:pt>
    <dgm:pt modelId="{36DDD42D-EBEB-4EF5-A77F-05B65C3CB03F}" type="pres">
      <dgm:prSet presAssocID="{245E8353-82A3-4279-AE7B-6C9CCC3F266F}" presName="parTx" presStyleLbl="revTx" presStyleIdx="0" presStyleCnt="3">
        <dgm:presLayoutVars>
          <dgm:chMax val="0"/>
          <dgm:chPref val="0"/>
        </dgm:presLayoutVars>
      </dgm:prSet>
      <dgm:spPr/>
    </dgm:pt>
    <dgm:pt modelId="{2B54F832-1318-4EAB-87DD-6DAEBE90D205}" type="pres">
      <dgm:prSet presAssocID="{89FA6E46-6462-4E30-B1B1-A33651BFA106}" presName="sibTrans" presStyleCnt="0"/>
      <dgm:spPr/>
    </dgm:pt>
    <dgm:pt modelId="{9CE938DC-E9DD-4FDB-8821-2051D054A4B1}" type="pres">
      <dgm:prSet presAssocID="{F02F1E7B-7355-4969-8D3C-E7ECB64D45D3}" presName="compNode" presStyleCnt="0"/>
      <dgm:spPr/>
    </dgm:pt>
    <dgm:pt modelId="{D9BD9738-BC68-4E05-B4BC-D905356B8D99}" type="pres">
      <dgm:prSet presAssocID="{F02F1E7B-7355-4969-8D3C-E7ECB64D45D3}" presName="bgRect" presStyleLbl="bgShp" presStyleIdx="1" presStyleCnt="3"/>
      <dgm:spPr/>
    </dgm:pt>
    <dgm:pt modelId="{FD75E737-8D8E-4E13-88DA-07232A3347CE}" type="pres">
      <dgm:prSet presAssocID="{F02F1E7B-7355-4969-8D3C-E7ECB64D45D3}"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ocument"/>
        </a:ext>
      </dgm:extLst>
    </dgm:pt>
    <dgm:pt modelId="{6AB3BAD8-DA4F-4868-A166-8FAFB8159A87}" type="pres">
      <dgm:prSet presAssocID="{F02F1E7B-7355-4969-8D3C-E7ECB64D45D3}" presName="spaceRect" presStyleCnt="0"/>
      <dgm:spPr/>
    </dgm:pt>
    <dgm:pt modelId="{169878DE-FD6A-47EB-A633-BB014BC2E8FC}" type="pres">
      <dgm:prSet presAssocID="{F02F1E7B-7355-4969-8D3C-E7ECB64D45D3}" presName="parTx" presStyleLbl="revTx" presStyleIdx="1" presStyleCnt="3">
        <dgm:presLayoutVars>
          <dgm:chMax val="0"/>
          <dgm:chPref val="0"/>
        </dgm:presLayoutVars>
      </dgm:prSet>
      <dgm:spPr/>
    </dgm:pt>
    <dgm:pt modelId="{18ACEAC4-0DB1-4F71-A464-02EEF08816DB}" type="pres">
      <dgm:prSet presAssocID="{570FC09B-EE0E-4FD4-B877-AAE5E2B6FBA3}" presName="sibTrans" presStyleCnt="0"/>
      <dgm:spPr/>
    </dgm:pt>
    <dgm:pt modelId="{DC5B51DF-AFF9-4E95-9390-5478818A96D5}" type="pres">
      <dgm:prSet presAssocID="{62DC67B5-22EE-404E-9C08-892B1EADF723}" presName="compNode" presStyleCnt="0"/>
      <dgm:spPr/>
    </dgm:pt>
    <dgm:pt modelId="{6EA33C65-05C7-4EC7-9D00-8F046A8F18EE}" type="pres">
      <dgm:prSet presAssocID="{62DC67B5-22EE-404E-9C08-892B1EADF723}" presName="bgRect" presStyleLbl="bgShp" presStyleIdx="2" presStyleCnt="3"/>
      <dgm:spPr/>
    </dgm:pt>
    <dgm:pt modelId="{7532C5E2-2B3D-4780-B706-F4E7ADF15F20}" type="pres">
      <dgm:prSet presAssocID="{62DC67B5-22EE-404E-9C08-892B1EADF723}"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Game controller"/>
        </a:ext>
      </dgm:extLst>
    </dgm:pt>
    <dgm:pt modelId="{4EE75B54-61A9-4E96-A94C-D4E73B70C1CC}" type="pres">
      <dgm:prSet presAssocID="{62DC67B5-22EE-404E-9C08-892B1EADF723}" presName="spaceRect" presStyleCnt="0"/>
      <dgm:spPr/>
    </dgm:pt>
    <dgm:pt modelId="{4A5ACA60-F9F8-43D8-BC15-F38C78B66819}" type="pres">
      <dgm:prSet presAssocID="{62DC67B5-22EE-404E-9C08-892B1EADF723}" presName="parTx" presStyleLbl="revTx" presStyleIdx="2" presStyleCnt="3">
        <dgm:presLayoutVars>
          <dgm:chMax val="0"/>
          <dgm:chPref val="0"/>
        </dgm:presLayoutVars>
      </dgm:prSet>
      <dgm:spPr/>
    </dgm:pt>
  </dgm:ptLst>
  <dgm:cxnLst>
    <dgm:cxn modelId="{C6FCC040-F518-4BE8-8933-FDDB1650AE2D}" srcId="{7F0FFFBD-180B-46D7-8D73-15C9C92D820E}" destId="{62DC67B5-22EE-404E-9C08-892B1EADF723}" srcOrd="2" destOrd="0" parTransId="{4CE02742-0769-4487-8A18-A76419FAF75C}" sibTransId="{6A752F2C-E556-464C-B116-EA055A0D8BE4}"/>
    <dgm:cxn modelId="{C1DE555C-5612-4446-85A2-049286010150}" srcId="{7F0FFFBD-180B-46D7-8D73-15C9C92D820E}" destId="{245E8353-82A3-4279-AE7B-6C9CCC3F266F}" srcOrd="0" destOrd="0" parTransId="{BF0C7695-1A37-4B55-9258-F564017C9F1C}" sibTransId="{89FA6E46-6462-4E30-B1B1-A33651BFA106}"/>
    <dgm:cxn modelId="{7991C044-F26D-4F56-9A70-CDEAC219ABA5}" type="presOf" srcId="{F02F1E7B-7355-4969-8D3C-E7ECB64D45D3}" destId="{169878DE-FD6A-47EB-A633-BB014BC2E8FC}" srcOrd="0" destOrd="0" presId="urn:microsoft.com/office/officeart/2018/2/layout/IconVerticalSolidList"/>
    <dgm:cxn modelId="{C26E5566-A019-427C-8A65-93D0FA2C09DF}" type="presOf" srcId="{245E8353-82A3-4279-AE7B-6C9CCC3F266F}" destId="{36DDD42D-EBEB-4EF5-A77F-05B65C3CB03F}" srcOrd="0" destOrd="0" presId="urn:microsoft.com/office/officeart/2018/2/layout/IconVerticalSolidList"/>
    <dgm:cxn modelId="{7DCA136E-10B8-4C65-8EE9-0463464AA4A5}" type="presOf" srcId="{62DC67B5-22EE-404E-9C08-892B1EADF723}" destId="{4A5ACA60-F9F8-43D8-BC15-F38C78B66819}" srcOrd="0" destOrd="0" presId="urn:microsoft.com/office/officeart/2018/2/layout/IconVerticalSolidList"/>
    <dgm:cxn modelId="{86C6B15A-DA2A-4611-BB32-9523824F57A6}" type="presOf" srcId="{7F0FFFBD-180B-46D7-8D73-15C9C92D820E}" destId="{A490A27C-E33E-410B-A8FB-1DB3659C0252}" srcOrd="0" destOrd="0" presId="urn:microsoft.com/office/officeart/2018/2/layout/IconVerticalSolidList"/>
    <dgm:cxn modelId="{DAB283EF-9353-4C15-82C3-030E9E8F9669}" srcId="{7F0FFFBD-180B-46D7-8D73-15C9C92D820E}" destId="{F02F1E7B-7355-4969-8D3C-E7ECB64D45D3}" srcOrd="1" destOrd="0" parTransId="{4C047EFA-6AB3-4179-9D6D-E17A748FF946}" sibTransId="{570FC09B-EE0E-4FD4-B877-AAE5E2B6FBA3}"/>
    <dgm:cxn modelId="{87E97915-31EE-4882-AEDA-2BD9E5732B7A}" type="presParOf" srcId="{A490A27C-E33E-410B-A8FB-1DB3659C0252}" destId="{EAE77EBE-90EC-4E4E-A09E-53E39F56F508}" srcOrd="0" destOrd="0" presId="urn:microsoft.com/office/officeart/2018/2/layout/IconVerticalSolidList"/>
    <dgm:cxn modelId="{2F75E9E7-20ED-4FF7-B6E3-B1C2E82B821B}" type="presParOf" srcId="{EAE77EBE-90EC-4E4E-A09E-53E39F56F508}" destId="{6A369207-0602-40B0-A7FE-6AEED511657F}" srcOrd="0" destOrd="0" presId="urn:microsoft.com/office/officeart/2018/2/layout/IconVerticalSolidList"/>
    <dgm:cxn modelId="{E780EC15-C5B8-43BE-9F42-5B9158289E05}" type="presParOf" srcId="{EAE77EBE-90EC-4E4E-A09E-53E39F56F508}" destId="{FB7A344C-9DA0-4EA9-AC27-ADB67176D634}" srcOrd="1" destOrd="0" presId="urn:microsoft.com/office/officeart/2018/2/layout/IconVerticalSolidList"/>
    <dgm:cxn modelId="{3A209D7C-5415-468E-8D74-AA04B9C8DD17}" type="presParOf" srcId="{EAE77EBE-90EC-4E4E-A09E-53E39F56F508}" destId="{805E9883-1822-45DB-9547-BBCED9A3AC97}" srcOrd="2" destOrd="0" presId="urn:microsoft.com/office/officeart/2018/2/layout/IconVerticalSolidList"/>
    <dgm:cxn modelId="{76E9C637-53BF-4A61-A783-CC41B641CD34}" type="presParOf" srcId="{EAE77EBE-90EC-4E4E-A09E-53E39F56F508}" destId="{36DDD42D-EBEB-4EF5-A77F-05B65C3CB03F}" srcOrd="3" destOrd="0" presId="urn:microsoft.com/office/officeart/2018/2/layout/IconVerticalSolidList"/>
    <dgm:cxn modelId="{A6DA0FE0-6598-4B91-B3B3-1271EFE8CF19}" type="presParOf" srcId="{A490A27C-E33E-410B-A8FB-1DB3659C0252}" destId="{2B54F832-1318-4EAB-87DD-6DAEBE90D205}" srcOrd="1" destOrd="0" presId="urn:microsoft.com/office/officeart/2018/2/layout/IconVerticalSolidList"/>
    <dgm:cxn modelId="{7FBFB271-E795-412A-8EBF-E093BC5FF3DD}" type="presParOf" srcId="{A490A27C-E33E-410B-A8FB-1DB3659C0252}" destId="{9CE938DC-E9DD-4FDB-8821-2051D054A4B1}" srcOrd="2" destOrd="0" presId="urn:microsoft.com/office/officeart/2018/2/layout/IconVerticalSolidList"/>
    <dgm:cxn modelId="{E3E7BF5E-288E-43FD-B7CF-8D480A493FC9}" type="presParOf" srcId="{9CE938DC-E9DD-4FDB-8821-2051D054A4B1}" destId="{D9BD9738-BC68-4E05-B4BC-D905356B8D99}" srcOrd="0" destOrd="0" presId="urn:microsoft.com/office/officeart/2018/2/layout/IconVerticalSolidList"/>
    <dgm:cxn modelId="{7FCBEA07-2FD8-491E-9B70-8909A06EDAF3}" type="presParOf" srcId="{9CE938DC-E9DD-4FDB-8821-2051D054A4B1}" destId="{FD75E737-8D8E-4E13-88DA-07232A3347CE}" srcOrd="1" destOrd="0" presId="urn:microsoft.com/office/officeart/2018/2/layout/IconVerticalSolidList"/>
    <dgm:cxn modelId="{212EC89D-3CD8-401C-A085-F2C75D2C04CB}" type="presParOf" srcId="{9CE938DC-E9DD-4FDB-8821-2051D054A4B1}" destId="{6AB3BAD8-DA4F-4868-A166-8FAFB8159A87}" srcOrd="2" destOrd="0" presId="urn:microsoft.com/office/officeart/2018/2/layout/IconVerticalSolidList"/>
    <dgm:cxn modelId="{62A73385-E31F-4FA6-AFCB-92D695398E3E}" type="presParOf" srcId="{9CE938DC-E9DD-4FDB-8821-2051D054A4B1}" destId="{169878DE-FD6A-47EB-A633-BB014BC2E8FC}" srcOrd="3" destOrd="0" presId="urn:microsoft.com/office/officeart/2018/2/layout/IconVerticalSolidList"/>
    <dgm:cxn modelId="{998CF400-CFEB-4F08-942F-C3F87995F924}" type="presParOf" srcId="{A490A27C-E33E-410B-A8FB-1DB3659C0252}" destId="{18ACEAC4-0DB1-4F71-A464-02EEF08816DB}" srcOrd="3" destOrd="0" presId="urn:microsoft.com/office/officeart/2018/2/layout/IconVerticalSolidList"/>
    <dgm:cxn modelId="{5B2F4D18-C1B4-4D25-9EB3-8D7953DE1F70}" type="presParOf" srcId="{A490A27C-E33E-410B-A8FB-1DB3659C0252}" destId="{DC5B51DF-AFF9-4E95-9390-5478818A96D5}" srcOrd="4" destOrd="0" presId="urn:microsoft.com/office/officeart/2018/2/layout/IconVerticalSolidList"/>
    <dgm:cxn modelId="{74956414-A323-467E-94C6-E613F2FC6EEF}" type="presParOf" srcId="{DC5B51DF-AFF9-4E95-9390-5478818A96D5}" destId="{6EA33C65-05C7-4EC7-9D00-8F046A8F18EE}" srcOrd="0" destOrd="0" presId="urn:microsoft.com/office/officeart/2018/2/layout/IconVerticalSolidList"/>
    <dgm:cxn modelId="{AE7D179C-AB87-46DA-B76F-C8697393636D}" type="presParOf" srcId="{DC5B51DF-AFF9-4E95-9390-5478818A96D5}" destId="{7532C5E2-2B3D-4780-B706-F4E7ADF15F20}" srcOrd="1" destOrd="0" presId="urn:microsoft.com/office/officeart/2018/2/layout/IconVerticalSolidList"/>
    <dgm:cxn modelId="{BCEC0E1E-9A43-4981-8B98-93B590297B80}" type="presParOf" srcId="{DC5B51DF-AFF9-4E95-9390-5478818A96D5}" destId="{4EE75B54-61A9-4E96-A94C-D4E73B70C1CC}" srcOrd="2" destOrd="0" presId="urn:microsoft.com/office/officeart/2018/2/layout/IconVerticalSolidList"/>
    <dgm:cxn modelId="{AF0BD31E-400A-43CF-92BB-96FF268DD6FC}" type="presParOf" srcId="{DC5B51DF-AFF9-4E95-9390-5478818A96D5}" destId="{4A5ACA60-F9F8-43D8-BC15-F38C78B66819}"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E3E47FE-1ABE-451F-B5F6-6AA1E452E524}">
      <dsp:nvSpPr>
        <dsp:cNvPr id="0" name=""/>
        <dsp:cNvSpPr/>
      </dsp:nvSpPr>
      <dsp:spPr>
        <a:xfrm>
          <a:off x="0" y="1808"/>
          <a:ext cx="10515600" cy="916611"/>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5343951-B066-4FF4-8F5C-9FCBC7048499}">
      <dsp:nvSpPr>
        <dsp:cNvPr id="0" name=""/>
        <dsp:cNvSpPr/>
      </dsp:nvSpPr>
      <dsp:spPr>
        <a:xfrm>
          <a:off x="277275" y="208046"/>
          <a:ext cx="504136" cy="50413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6C360D9-66A2-4918-A1CC-367E57102BFC}">
      <dsp:nvSpPr>
        <dsp:cNvPr id="0" name=""/>
        <dsp:cNvSpPr/>
      </dsp:nvSpPr>
      <dsp:spPr>
        <a:xfrm>
          <a:off x="1058686" y="1808"/>
          <a:ext cx="9456913" cy="9166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7008" tIns="97008" rIns="97008" bIns="97008" numCol="1" spcCol="1270" anchor="ctr" anchorCtr="0">
          <a:noAutofit/>
        </a:bodyPr>
        <a:lstStyle/>
        <a:p>
          <a:pPr marL="0" lvl="0" indent="0" algn="l" defTabSz="889000">
            <a:lnSpc>
              <a:spcPct val="90000"/>
            </a:lnSpc>
            <a:spcBef>
              <a:spcPct val="0"/>
            </a:spcBef>
            <a:spcAft>
              <a:spcPct val="35000"/>
            </a:spcAft>
            <a:buNone/>
          </a:pPr>
          <a:r>
            <a:rPr lang="en-US" sz="2000" kern="1200"/>
            <a:t>A chatbot is a software application used to conduct conversations.</a:t>
          </a:r>
        </a:p>
      </dsp:txBody>
      <dsp:txXfrm>
        <a:off x="1058686" y="1808"/>
        <a:ext cx="9456913" cy="916611"/>
      </dsp:txXfrm>
    </dsp:sp>
    <dsp:sp modelId="{F160CBF2-F179-4590-8966-DE4C4475E856}">
      <dsp:nvSpPr>
        <dsp:cNvPr id="0" name=""/>
        <dsp:cNvSpPr/>
      </dsp:nvSpPr>
      <dsp:spPr>
        <a:xfrm>
          <a:off x="0" y="1147573"/>
          <a:ext cx="10515600" cy="916611"/>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C9C72E9-D086-4559-B03A-7DBB668CD4D4}">
      <dsp:nvSpPr>
        <dsp:cNvPr id="0" name=""/>
        <dsp:cNvSpPr/>
      </dsp:nvSpPr>
      <dsp:spPr>
        <a:xfrm>
          <a:off x="277275" y="1353811"/>
          <a:ext cx="504136" cy="50413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907E46B-5752-4240-A2FD-CCEB06A1517A}">
      <dsp:nvSpPr>
        <dsp:cNvPr id="0" name=""/>
        <dsp:cNvSpPr/>
      </dsp:nvSpPr>
      <dsp:spPr>
        <a:xfrm>
          <a:off x="1058686" y="1147573"/>
          <a:ext cx="9456913" cy="9166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7008" tIns="97008" rIns="97008" bIns="97008" numCol="1" spcCol="1270" anchor="ctr" anchorCtr="0">
          <a:noAutofit/>
        </a:bodyPr>
        <a:lstStyle/>
        <a:p>
          <a:pPr marL="0" lvl="0" indent="0" algn="l" defTabSz="889000">
            <a:lnSpc>
              <a:spcPct val="90000"/>
            </a:lnSpc>
            <a:spcBef>
              <a:spcPct val="0"/>
            </a:spcBef>
            <a:spcAft>
              <a:spcPct val="35000"/>
            </a:spcAft>
            <a:buNone/>
          </a:pPr>
          <a:r>
            <a:rPr lang="en-US" sz="2000" kern="1200"/>
            <a:t>It mimics human conversational abilities using Natural Language Processing (NLP).</a:t>
          </a:r>
        </a:p>
      </dsp:txBody>
      <dsp:txXfrm>
        <a:off x="1058686" y="1147573"/>
        <a:ext cx="9456913" cy="916611"/>
      </dsp:txXfrm>
    </dsp:sp>
    <dsp:sp modelId="{DD347694-EE12-453E-AFC1-84459F119975}">
      <dsp:nvSpPr>
        <dsp:cNvPr id="0" name=""/>
        <dsp:cNvSpPr/>
      </dsp:nvSpPr>
      <dsp:spPr>
        <a:xfrm>
          <a:off x="0" y="2293338"/>
          <a:ext cx="10515600" cy="916611"/>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F1C947F-8704-4A37-AEF6-ECA0C2DBE31E}">
      <dsp:nvSpPr>
        <dsp:cNvPr id="0" name=""/>
        <dsp:cNvSpPr/>
      </dsp:nvSpPr>
      <dsp:spPr>
        <a:xfrm>
          <a:off x="277275" y="2499576"/>
          <a:ext cx="504136" cy="50413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102620D-9E9B-427E-8201-BD86A1088EBD}">
      <dsp:nvSpPr>
        <dsp:cNvPr id="0" name=""/>
        <dsp:cNvSpPr/>
      </dsp:nvSpPr>
      <dsp:spPr>
        <a:xfrm>
          <a:off x="1058686" y="2293338"/>
          <a:ext cx="9456913" cy="9166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7008" tIns="97008" rIns="97008" bIns="97008" numCol="1" spcCol="1270" anchor="ctr" anchorCtr="0">
          <a:noAutofit/>
        </a:bodyPr>
        <a:lstStyle/>
        <a:p>
          <a:pPr marL="0" lvl="0" indent="0" algn="l" defTabSz="889000">
            <a:lnSpc>
              <a:spcPct val="90000"/>
            </a:lnSpc>
            <a:spcBef>
              <a:spcPct val="0"/>
            </a:spcBef>
            <a:spcAft>
              <a:spcPct val="35000"/>
            </a:spcAft>
            <a:buNone/>
          </a:pPr>
          <a:r>
            <a:rPr lang="en-US" sz="2000" kern="1200"/>
            <a:t>Modern chatbots leverage LLMs like GPT-4 and frameworks such as LangChain to generate responses.</a:t>
          </a:r>
        </a:p>
      </dsp:txBody>
      <dsp:txXfrm>
        <a:off x="1058686" y="2293338"/>
        <a:ext cx="9456913" cy="916611"/>
      </dsp:txXfrm>
    </dsp:sp>
    <dsp:sp modelId="{542A215A-950E-4718-9C7E-DCF225E90350}">
      <dsp:nvSpPr>
        <dsp:cNvPr id="0" name=""/>
        <dsp:cNvSpPr/>
      </dsp:nvSpPr>
      <dsp:spPr>
        <a:xfrm>
          <a:off x="0" y="3439103"/>
          <a:ext cx="10515600" cy="916611"/>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D7D57C5-5A6E-42BE-8D96-5133D4537D95}">
      <dsp:nvSpPr>
        <dsp:cNvPr id="0" name=""/>
        <dsp:cNvSpPr/>
      </dsp:nvSpPr>
      <dsp:spPr>
        <a:xfrm>
          <a:off x="277275" y="3645341"/>
          <a:ext cx="504136" cy="50413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C98EDD2-7935-4548-A869-9AD5F4454F36}">
      <dsp:nvSpPr>
        <dsp:cNvPr id="0" name=""/>
        <dsp:cNvSpPr/>
      </dsp:nvSpPr>
      <dsp:spPr>
        <a:xfrm>
          <a:off x="1058686" y="3439103"/>
          <a:ext cx="9456913" cy="9166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7008" tIns="97008" rIns="97008" bIns="97008" numCol="1" spcCol="1270" anchor="ctr" anchorCtr="0">
          <a:noAutofit/>
        </a:bodyPr>
        <a:lstStyle/>
        <a:p>
          <a:pPr marL="0" lvl="0" indent="0" algn="l" defTabSz="889000">
            <a:lnSpc>
              <a:spcPct val="90000"/>
            </a:lnSpc>
            <a:spcBef>
              <a:spcPct val="0"/>
            </a:spcBef>
            <a:spcAft>
              <a:spcPct val="35000"/>
            </a:spcAft>
            <a:buNone/>
          </a:pPr>
          <a:r>
            <a:rPr lang="en-US" sz="2000" kern="1200"/>
            <a:t>Our chatbot will integrate with OpenAI's API to generate natural language responses.</a:t>
          </a:r>
        </a:p>
      </dsp:txBody>
      <dsp:txXfrm>
        <a:off x="1058686" y="3439103"/>
        <a:ext cx="9456913" cy="91661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369207-0602-40B0-A7FE-6AEED511657F}">
      <dsp:nvSpPr>
        <dsp:cNvPr id="0" name=""/>
        <dsp:cNvSpPr/>
      </dsp:nvSpPr>
      <dsp:spPr>
        <a:xfrm>
          <a:off x="0" y="3410"/>
          <a:ext cx="6245265" cy="150118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B7A344C-9DA0-4EA9-AC27-ADB67176D634}">
      <dsp:nvSpPr>
        <dsp:cNvPr id="0" name=""/>
        <dsp:cNvSpPr/>
      </dsp:nvSpPr>
      <dsp:spPr>
        <a:xfrm>
          <a:off x="454107" y="341177"/>
          <a:ext cx="826457" cy="82565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6DDD42D-EBEB-4EF5-A77F-05B65C3CB03F}">
      <dsp:nvSpPr>
        <dsp:cNvPr id="0" name=""/>
        <dsp:cNvSpPr/>
      </dsp:nvSpPr>
      <dsp:spPr>
        <a:xfrm>
          <a:off x="1734673" y="3410"/>
          <a:ext cx="4458049" cy="15950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8805" tIns="168805" rIns="168805" bIns="168805" numCol="1" spcCol="1270" anchor="ctr" anchorCtr="0">
          <a:noAutofit/>
        </a:bodyPr>
        <a:lstStyle/>
        <a:p>
          <a:pPr marL="0" lvl="0" indent="0" algn="l" defTabSz="622300">
            <a:lnSpc>
              <a:spcPct val="100000"/>
            </a:lnSpc>
            <a:spcBef>
              <a:spcPct val="0"/>
            </a:spcBef>
            <a:spcAft>
              <a:spcPct val="35000"/>
            </a:spcAft>
            <a:buNone/>
          </a:pPr>
          <a:r>
            <a:rPr lang="en-US" sz="1400" kern="1200" dirty="0"/>
            <a:t>Artificial intelligence systems that can create new content, such as text, images, music, and more, based on the data they have been trained on. These systems learn patterns from the input data and use this knowledge to generate new, similar, and often novel data.</a:t>
          </a:r>
        </a:p>
      </dsp:txBody>
      <dsp:txXfrm>
        <a:off x="1734673" y="3410"/>
        <a:ext cx="4458049" cy="1595007"/>
      </dsp:txXfrm>
    </dsp:sp>
    <dsp:sp modelId="{D9BD9738-BC68-4E05-B4BC-D905356B8D99}">
      <dsp:nvSpPr>
        <dsp:cNvPr id="0" name=""/>
        <dsp:cNvSpPr/>
      </dsp:nvSpPr>
      <dsp:spPr>
        <a:xfrm>
          <a:off x="0" y="1997169"/>
          <a:ext cx="6245265" cy="150118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D75E737-8D8E-4E13-88DA-07232A3347CE}">
      <dsp:nvSpPr>
        <dsp:cNvPr id="0" name=""/>
        <dsp:cNvSpPr/>
      </dsp:nvSpPr>
      <dsp:spPr>
        <a:xfrm>
          <a:off x="454107" y="2334936"/>
          <a:ext cx="826457" cy="82565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69878DE-FD6A-47EB-A633-BB014BC2E8FC}">
      <dsp:nvSpPr>
        <dsp:cNvPr id="0" name=""/>
        <dsp:cNvSpPr/>
      </dsp:nvSpPr>
      <dsp:spPr>
        <a:xfrm>
          <a:off x="1734673" y="1997169"/>
          <a:ext cx="4458049" cy="15950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8805" tIns="168805" rIns="168805" bIns="168805" numCol="1" spcCol="1270" anchor="ctr" anchorCtr="0">
          <a:noAutofit/>
        </a:bodyPr>
        <a:lstStyle/>
        <a:p>
          <a:pPr marL="0" lvl="0" indent="0" algn="l" defTabSz="622300">
            <a:lnSpc>
              <a:spcPct val="100000"/>
            </a:lnSpc>
            <a:spcBef>
              <a:spcPct val="0"/>
            </a:spcBef>
            <a:spcAft>
              <a:spcPct val="35000"/>
            </a:spcAft>
            <a:buNone/>
          </a:pPr>
          <a:r>
            <a:rPr lang="en-US" sz="1400" kern="1200" dirty="0"/>
            <a:t>Content Creation: text-&gt;text, text-&gt;image, image-&gt;text</a:t>
          </a:r>
        </a:p>
        <a:p>
          <a:pPr marL="0" lvl="0" indent="0" algn="l" defTabSz="622300">
            <a:lnSpc>
              <a:spcPct val="100000"/>
            </a:lnSpc>
            <a:spcBef>
              <a:spcPct val="0"/>
            </a:spcBef>
            <a:spcAft>
              <a:spcPct val="35000"/>
            </a:spcAft>
            <a:buNone/>
          </a:pPr>
          <a:r>
            <a:rPr lang="en-US" sz="1400" kern="1200" dirty="0"/>
            <a:t>Entertainment: designing characters, creating game environments</a:t>
          </a:r>
        </a:p>
        <a:p>
          <a:pPr marL="0" lvl="0" indent="0" algn="l" defTabSz="622300">
            <a:lnSpc>
              <a:spcPct val="100000"/>
            </a:lnSpc>
            <a:spcBef>
              <a:spcPct val="0"/>
            </a:spcBef>
            <a:spcAft>
              <a:spcPct val="35000"/>
            </a:spcAft>
            <a:buNone/>
          </a:pPr>
          <a:r>
            <a:rPr lang="en-US" sz="1400" kern="1200" dirty="0"/>
            <a:t>Healthcare, Marketing and Advertising, Education</a:t>
          </a:r>
        </a:p>
      </dsp:txBody>
      <dsp:txXfrm>
        <a:off x="1734673" y="1997169"/>
        <a:ext cx="4458049" cy="1595007"/>
      </dsp:txXfrm>
    </dsp:sp>
    <dsp:sp modelId="{6EA33C65-05C7-4EC7-9D00-8F046A8F18EE}">
      <dsp:nvSpPr>
        <dsp:cNvPr id="0" name=""/>
        <dsp:cNvSpPr/>
      </dsp:nvSpPr>
      <dsp:spPr>
        <a:xfrm>
          <a:off x="0" y="3990928"/>
          <a:ext cx="6245265" cy="150118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532C5E2-2B3D-4780-B706-F4E7ADF15F20}">
      <dsp:nvSpPr>
        <dsp:cNvPr id="0" name=""/>
        <dsp:cNvSpPr/>
      </dsp:nvSpPr>
      <dsp:spPr>
        <a:xfrm>
          <a:off x="454107" y="4328695"/>
          <a:ext cx="826457" cy="82565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A5ACA60-F9F8-43D8-BC15-F38C78B66819}">
      <dsp:nvSpPr>
        <dsp:cNvPr id="0" name=""/>
        <dsp:cNvSpPr/>
      </dsp:nvSpPr>
      <dsp:spPr>
        <a:xfrm>
          <a:off x="1734673" y="3990928"/>
          <a:ext cx="4458049" cy="15950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8805" tIns="168805" rIns="168805" bIns="168805" numCol="1" spcCol="1270" anchor="ctr" anchorCtr="0">
          <a:noAutofit/>
        </a:bodyPr>
        <a:lstStyle/>
        <a:p>
          <a:pPr marL="0" lvl="0" indent="0" algn="l" defTabSz="622300">
            <a:lnSpc>
              <a:spcPct val="100000"/>
            </a:lnSpc>
            <a:spcBef>
              <a:spcPct val="0"/>
            </a:spcBef>
            <a:spcAft>
              <a:spcPct val="35000"/>
            </a:spcAft>
            <a:buNone/>
          </a:pPr>
          <a:r>
            <a:rPr lang="en-US" sz="1400" kern="1200" dirty="0"/>
            <a:t>Examples: ChatGPT, DALL-E, </a:t>
          </a:r>
          <a:r>
            <a:rPr lang="en-US" sz="1400" kern="1200" dirty="0" err="1"/>
            <a:t>MidJourney</a:t>
          </a:r>
          <a:r>
            <a:rPr lang="en-US" sz="1400" kern="1200" dirty="0"/>
            <a:t>, OpenAI’s </a:t>
          </a:r>
          <a:r>
            <a:rPr lang="en-US" sz="1400" kern="1200" dirty="0" err="1"/>
            <a:t>MuseNet</a:t>
          </a:r>
          <a:r>
            <a:rPr lang="en-US" sz="1400" kern="1200" dirty="0"/>
            <a:t>, </a:t>
          </a:r>
        </a:p>
      </dsp:txBody>
      <dsp:txXfrm>
        <a:off x="1734673" y="3990928"/>
        <a:ext cx="4458049" cy="1595007"/>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2.xml"/><Relationship Id="rId4" Type="http://schemas.openxmlformats.org/officeDocument/2006/relationships/image" Target="../media/image5.jpe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1.jpeg"/><Relationship Id="rId1" Type="http://schemas.openxmlformats.org/officeDocument/2006/relationships/slideMaster" Target="../slideMasters/slideMaster2.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2.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7.jpe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2.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8.jpe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2.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9.jpe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2.xml"/><Relationship Id="rId4" Type="http://schemas.openxmlformats.org/officeDocument/2006/relationships/image" Target="../media/image10.jpe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jpeg"/><Relationship Id="rId1" Type="http://schemas.openxmlformats.org/officeDocument/2006/relationships/slideMaster" Target="../slideMasters/slideMaster2.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jpeg"/><Relationship Id="rId1" Type="http://schemas.openxmlformats.org/officeDocument/2006/relationships/slideMaster" Target="../slideMasters/slideMaster2.xml"/><Relationship Id="rId4" Type="http://schemas.openxmlformats.org/officeDocument/2006/relationships/image" Target="../media/image2.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D6198F-CA60-A373-6B04-E037ECBE939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9BABB065-DF04-4A8F-AFEF-32668D13EB8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688EB05E-F3A7-D30C-9BBE-5E53F2269C4D}"/>
              </a:ext>
            </a:extLst>
          </p:cNvPr>
          <p:cNvSpPr>
            <a:spLocks noGrp="1"/>
          </p:cNvSpPr>
          <p:nvPr>
            <p:ph type="dt" sz="half" idx="10"/>
          </p:nvPr>
        </p:nvSpPr>
        <p:spPr/>
        <p:txBody>
          <a:bodyPr/>
          <a:lstStyle/>
          <a:p>
            <a:fld id="{9082A1E5-8857-4F6D-996F-64477A8BB7A6}" type="datetimeFigureOut">
              <a:rPr lang="en-IN" smtClean="0"/>
              <a:t>03-10-2024</a:t>
            </a:fld>
            <a:endParaRPr lang="en-IN"/>
          </a:p>
        </p:txBody>
      </p:sp>
      <p:sp>
        <p:nvSpPr>
          <p:cNvPr id="5" name="Footer Placeholder 4">
            <a:extLst>
              <a:ext uri="{FF2B5EF4-FFF2-40B4-BE49-F238E27FC236}">
                <a16:creationId xmlns:a16="http://schemas.microsoft.com/office/drawing/2014/main" id="{4F059320-7993-0508-6C61-2B4891F88E5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638F7F8-D836-BA9B-7A9B-9E1AABD4CE56}"/>
              </a:ext>
            </a:extLst>
          </p:cNvPr>
          <p:cNvSpPr>
            <a:spLocks noGrp="1"/>
          </p:cNvSpPr>
          <p:nvPr>
            <p:ph type="sldNum" sz="quarter" idx="12"/>
          </p:nvPr>
        </p:nvSpPr>
        <p:spPr/>
        <p:txBody>
          <a:bodyPr/>
          <a:lstStyle/>
          <a:p>
            <a:fld id="{C32F3CAB-5125-43F4-BF47-AA8443207DCF}" type="slidenum">
              <a:rPr lang="en-IN" smtClean="0"/>
              <a:t>‹#›</a:t>
            </a:fld>
            <a:endParaRPr lang="en-IN"/>
          </a:p>
        </p:txBody>
      </p:sp>
    </p:spTree>
    <p:extLst>
      <p:ext uri="{BB962C8B-B14F-4D97-AF65-F5344CB8AC3E}">
        <p14:creationId xmlns:p14="http://schemas.microsoft.com/office/powerpoint/2010/main" val="24421530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73C89B-88CF-0C78-B705-6C880CD66729}"/>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E21C3321-0A38-B2F6-4D8D-8377A39AC38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EE2E55A-DAE2-0066-FAE1-108F78587B43}"/>
              </a:ext>
            </a:extLst>
          </p:cNvPr>
          <p:cNvSpPr>
            <a:spLocks noGrp="1"/>
          </p:cNvSpPr>
          <p:nvPr>
            <p:ph type="dt" sz="half" idx="10"/>
          </p:nvPr>
        </p:nvSpPr>
        <p:spPr/>
        <p:txBody>
          <a:bodyPr/>
          <a:lstStyle/>
          <a:p>
            <a:fld id="{9082A1E5-8857-4F6D-996F-64477A8BB7A6}" type="datetimeFigureOut">
              <a:rPr lang="en-IN" smtClean="0"/>
              <a:t>03-10-2024</a:t>
            </a:fld>
            <a:endParaRPr lang="en-IN"/>
          </a:p>
        </p:txBody>
      </p:sp>
      <p:sp>
        <p:nvSpPr>
          <p:cNvPr id="5" name="Footer Placeholder 4">
            <a:extLst>
              <a:ext uri="{FF2B5EF4-FFF2-40B4-BE49-F238E27FC236}">
                <a16:creationId xmlns:a16="http://schemas.microsoft.com/office/drawing/2014/main" id="{191BD03B-A75E-317F-E102-33785D668A8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3FF8395-788B-F88A-96CF-976623BFA292}"/>
              </a:ext>
            </a:extLst>
          </p:cNvPr>
          <p:cNvSpPr>
            <a:spLocks noGrp="1"/>
          </p:cNvSpPr>
          <p:nvPr>
            <p:ph type="sldNum" sz="quarter" idx="12"/>
          </p:nvPr>
        </p:nvSpPr>
        <p:spPr/>
        <p:txBody>
          <a:bodyPr/>
          <a:lstStyle/>
          <a:p>
            <a:fld id="{C32F3CAB-5125-43F4-BF47-AA8443207DCF}" type="slidenum">
              <a:rPr lang="en-IN" smtClean="0"/>
              <a:t>‹#›</a:t>
            </a:fld>
            <a:endParaRPr lang="en-IN"/>
          </a:p>
        </p:txBody>
      </p:sp>
    </p:spTree>
    <p:extLst>
      <p:ext uri="{BB962C8B-B14F-4D97-AF65-F5344CB8AC3E}">
        <p14:creationId xmlns:p14="http://schemas.microsoft.com/office/powerpoint/2010/main" val="30368563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9D77B2B-CAC4-7A7D-BB53-55D7A970E96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4301A034-9988-6428-9427-1E67B4D10E5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ECCC2F6-6F13-1ED9-BD8B-88FAD619AA8D}"/>
              </a:ext>
            </a:extLst>
          </p:cNvPr>
          <p:cNvSpPr>
            <a:spLocks noGrp="1"/>
          </p:cNvSpPr>
          <p:nvPr>
            <p:ph type="dt" sz="half" idx="10"/>
          </p:nvPr>
        </p:nvSpPr>
        <p:spPr/>
        <p:txBody>
          <a:bodyPr/>
          <a:lstStyle/>
          <a:p>
            <a:fld id="{9082A1E5-8857-4F6D-996F-64477A8BB7A6}" type="datetimeFigureOut">
              <a:rPr lang="en-IN" smtClean="0"/>
              <a:t>03-10-2024</a:t>
            </a:fld>
            <a:endParaRPr lang="en-IN"/>
          </a:p>
        </p:txBody>
      </p:sp>
      <p:sp>
        <p:nvSpPr>
          <p:cNvPr id="5" name="Footer Placeholder 4">
            <a:extLst>
              <a:ext uri="{FF2B5EF4-FFF2-40B4-BE49-F238E27FC236}">
                <a16:creationId xmlns:a16="http://schemas.microsoft.com/office/drawing/2014/main" id="{874E09A1-8F59-5222-94D7-7CECEC1FA2B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288C1CD-D6C7-3094-43F2-32D284DC867B}"/>
              </a:ext>
            </a:extLst>
          </p:cNvPr>
          <p:cNvSpPr>
            <a:spLocks noGrp="1"/>
          </p:cNvSpPr>
          <p:nvPr>
            <p:ph type="sldNum" sz="quarter" idx="12"/>
          </p:nvPr>
        </p:nvSpPr>
        <p:spPr/>
        <p:txBody>
          <a:bodyPr/>
          <a:lstStyle/>
          <a:p>
            <a:fld id="{C32F3CAB-5125-43F4-BF47-AA8443207DCF}" type="slidenum">
              <a:rPr lang="en-IN" smtClean="0"/>
              <a:t>‹#›</a:t>
            </a:fld>
            <a:endParaRPr lang="en-IN"/>
          </a:p>
        </p:txBody>
      </p:sp>
    </p:spTree>
    <p:extLst>
      <p:ext uri="{BB962C8B-B14F-4D97-AF65-F5344CB8AC3E}">
        <p14:creationId xmlns:p14="http://schemas.microsoft.com/office/powerpoint/2010/main" val="318797651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text, half-image">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lvl1pPr>
              <a:defRPr>
                <a:solidFill>
                  <a:schemeClr val="tx1"/>
                </a:solidFill>
              </a:defRPr>
            </a:lvl1pPr>
          </a:lstStyle>
          <a:p>
            <a:r>
              <a:rPr lang="en-US"/>
              <a:t>Click to edit Master title style</a:t>
            </a:r>
          </a:p>
        </p:txBody>
      </p:sp>
      <p:sp>
        <p:nvSpPr>
          <p:cNvPr id="8" name="Text Placeholder"/>
          <p:cNvSpPr>
            <a:spLocks noGrp="1"/>
          </p:cNvSpPr>
          <p:nvPr>
            <p:ph type="body" sz="quarter" idx="13"/>
          </p:nvPr>
        </p:nvSpPr>
        <p:spPr>
          <a:xfrm>
            <a:off x="292609" y="1658112"/>
            <a:ext cx="5498592" cy="433628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Picture Placeholder"/>
          <p:cNvSpPr>
            <a:spLocks noGrp="1"/>
          </p:cNvSpPr>
          <p:nvPr>
            <p:ph type="pic" sz="quarter" idx="14"/>
          </p:nvPr>
        </p:nvSpPr>
        <p:spPr>
          <a:xfrm>
            <a:off x="6096000" y="2"/>
            <a:ext cx="6096000" cy="6858000"/>
          </a:xfrm>
        </p:spPr>
        <p:txBody>
          <a:bodyPr lIns="91440" tIns="91440" rIns="91440" bIns="91440"/>
          <a:lstStyle>
            <a:lvl1pPr>
              <a:defRPr>
                <a:solidFill>
                  <a:schemeClr val="tx1"/>
                </a:solidFill>
              </a:defRPr>
            </a:lvl1pPr>
          </a:lstStyle>
          <a:p>
            <a:r>
              <a:rPr lang="en-US"/>
              <a:t>Click icon to add picture</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414424260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text (1/4), content (3/4)">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lvl1pPr>
              <a:defRPr>
                <a:solidFill>
                  <a:schemeClr val="tx1"/>
                </a:solidFill>
              </a:defRPr>
            </a:lvl1pPr>
          </a:lstStyle>
          <a:p>
            <a:r>
              <a:rPr lang="en-US"/>
              <a:t>Click to edit Master title style</a:t>
            </a:r>
          </a:p>
        </p:txBody>
      </p:sp>
      <p:sp>
        <p:nvSpPr>
          <p:cNvPr id="6" name="Text Placeholder"/>
          <p:cNvSpPr>
            <a:spLocks noGrp="1"/>
          </p:cNvSpPr>
          <p:nvPr>
            <p:ph type="body" sz="quarter" idx="12"/>
          </p:nvPr>
        </p:nvSpPr>
        <p:spPr>
          <a:xfrm>
            <a:off x="292609" y="1658112"/>
            <a:ext cx="2450592" cy="433628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p:cNvSpPr>
            <a:spLocks noGrp="1"/>
          </p:cNvSpPr>
          <p:nvPr>
            <p:ph sz="quarter" idx="13"/>
          </p:nvPr>
        </p:nvSpPr>
        <p:spPr>
          <a:xfrm>
            <a:off x="3352800" y="1658112"/>
            <a:ext cx="8534400" cy="433628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411424264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0425698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9_Table of Contents 1">
    <p:spTree>
      <p:nvGrpSpPr>
        <p:cNvPr id="1" name=""/>
        <p:cNvGrpSpPr/>
        <p:nvPr/>
      </p:nvGrpSpPr>
      <p:grpSpPr>
        <a:xfrm>
          <a:off x="0" y="0"/>
          <a:ext cx="0" cy="0"/>
          <a:chOff x="0" y="0"/>
          <a:chExt cx="0" cy="0"/>
        </a:xfrm>
      </p:grpSpPr>
      <p:pic>
        <p:nvPicPr>
          <p:cNvPr id="8" name="Picture 7" descr="A white and grey background&#10;&#10;Description automatically generated">
            <a:extLst>
              <a:ext uri="{FF2B5EF4-FFF2-40B4-BE49-F238E27FC236}">
                <a16:creationId xmlns:a16="http://schemas.microsoft.com/office/drawing/2014/main" id="{0FA0A3E8-6658-9B05-794E-1D6DF79DAC0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5000" b="5000"/>
          <a:stretch/>
        </p:blipFill>
        <p:spPr>
          <a:xfrm>
            <a:off x="0" y="16748"/>
            <a:ext cx="12192000" cy="6858000"/>
          </a:xfrm>
          <a:prstGeom prst="rect">
            <a:avLst/>
          </a:prstGeom>
        </p:spPr>
      </p:pic>
      <p:sp>
        <p:nvSpPr>
          <p:cNvPr id="9" name="Rectangle 8">
            <a:extLst>
              <a:ext uri="{FF2B5EF4-FFF2-40B4-BE49-F238E27FC236}">
                <a16:creationId xmlns:a16="http://schemas.microsoft.com/office/drawing/2014/main" id="{6521F41C-0986-D8FD-AA66-5C0367613970}"/>
              </a:ext>
            </a:extLst>
          </p:cNvPr>
          <p:cNvSpPr/>
          <p:nvPr userDrawn="1"/>
        </p:nvSpPr>
        <p:spPr>
          <a:xfrm>
            <a:off x="-2640" y="16748"/>
            <a:ext cx="12192000" cy="6858000"/>
          </a:xfrm>
          <a:prstGeom prst="rect">
            <a:avLst/>
          </a:prstGeom>
          <a:gradFill>
            <a:gsLst>
              <a:gs pos="0">
                <a:schemeClr val="bg1">
                  <a:alpha val="90000"/>
                </a:schemeClr>
              </a:gs>
              <a:gs pos="30000">
                <a:schemeClr val="bg1">
                  <a:alpha val="80000"/>
                </a:schemeClr>
              </a:gs>
              <a:gs pos="70000">
                <a:schemeClr val="bg1">
                  <a:alpha val="60000"/>
                </a:schemeClr>
              </a:gs>
              <a:gs pos="100000">
                <a:schemeClr val="bg1">
                  <a:alpha val="40000"/>
                </a:schemeClr>
              </a:gs>
            </a:gsLst>
            <a:path path="circle">
              <a:fillToRect l="100000" t="10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gradFill flip="none" rotWithShape="1">
                <a:gsLst>
                  <a:gs pos="0">
                    <a:schemeClr val="bg1">
                      <a:lumMod val="95000"/>
                      <a:alpha val="90000"/>
                    </a:schemeClr>
                  </a:gs>
                  <a:gs pos="45000">
                    <a:schemeClr val="bg1">
                      <a:lumMod val="95000"/>
                      <a:alpha val="80000"/>
                    </a:schemeClr>
                  </a:gs>
                  <a:gs pos="83000">
                    <a:schemeClr val="bg1">
                      <a:lumMod val="95000"/>
                      <a:alpha val="60000"/>
                    </a:schemeClr>
                  </a:gs>
                  <a:gs pos="100000">
                    <a:schemeClr val="bg1">
                      <a:lumMod val="95000"/>
                      <a:alpha val="40000"/>
                    </a:schemeClr>
                  </a:gs>
                </a:gsLst>
                <a:path path="circle">
                  <a:fillToRect l="100000" t="100000"/>
                </a:path>
                <a:tileRect r="-100000" b="-100000"/>
              </a:gradFill>
            </a:endParaRPr>
          </a:p>
        </p:txBody>
      </p:sp>
      <p:pic>
        <p:nvPicPr>
          <p:cNvPr id="3" name="Picture 2">
            <a:extLst>
              <a:ext uri="{FF2B5EF4-FFF2-40B4-BE49-F238E27FC236}">
                <a16:creationId xmlns:a16="http://schemas.microsoft.com/office/drawing/2014/main" id="{D69541E1-0F68-612E-FBB7-662FB6D175B8}"/>
              </a:ext>
            </a:extLst>
          </p:cNvPr>
          <p:cNvPicPr>
            <a:picLocks noChangeAspect="1"/>
          </p:cNvPicPr>
          <p:nvPr userDrawn="1"/>
        </p:nvPicPr>
        <p:blipFill>
          <a:blip r:embed="rId3"/>
          <a:stretch>
            <a:fillRect/>
          </a:stretch>
        </p:blipFill>
        <p:spPr>
          <a:xfrm>
            <a:off x="214325" y="6070614"/>
            <a:ext cx="724438" cy="704088"/>
          </a:xfrm>
          <a:prstGeom prst="rect">
            <a:avLst/>
          </a:prstGeom>
        </p:spPr>
      </p:pic>
      <p:sp>
        <p:nvSpPr>
          <p:cNvPr id="25" name="Freeform: Shape 24">
            <a:extLst>
              <a:ext uri="{FF2B5EF4-FFF2-40B4-BE49-F238E27FC236}">
                <a16:creationId xmlns:a16="http://schemas.microsoft.com/office/drawing/2014/main" id="{9FD6FABE-A4F1-8D36-B411-6A38B6002D63}"/>
              </a:ext>
            </a:extLst>
          </p:cNvPr>
          <p:cNvSpPr/>
          <p:nvPr userDrawn="1"/>
        </p:nvSpPr>
        <p:spPr>
          <a:xfrm flipH="1">
            <a:off x="0" y="-23195"/>
            <a:ext cx="12189360" cy="848660"/>
          </a:xfrm>
          <a:custGeom>
            <a:avLst/>
            <a:gdLst>
              <a:gd name="connsiteX0" fmla="*/ 0 w 5304383"/>
              <a:gd name="connsiteY0" fmla="*/ 0 h 1541722"/>
              <a:gd name="connsiteX1" fmla="*/ 5304383 w 5304383"/>
              <a:gd name="connsiteY1" fmla="*/ 0 h 1541722"/>
              <a:gd name="connsiteX2" fmla="*/ 5304383 w 5304383"/>
              <a:gd name="connsiteY2" fmla="*/ 1541722 h 1541722"/>
              <a:gd name="connsiteX3" fmla="*/ 201731 w 5304383"/>
              <a:gd name="connsiteY3" fmla="*/ 1541722 h 1541722"/>
              <a:gd name="connsiteX4" fmla="*/ 0 w 5304383"/>
              <a:gd name="connsiteY4" fmla="*/ 1339991 h 15417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4383" h="1541722">
                <a:moveTo>
                  <a:pt x="0" y="0"/>
                </a:moveTo>
                <a:lnTo>
                  <a:pt x="5304383" y="0"/>
                </a:lnTo>
                <a:lnTo>
                  <a:pt x="5304383" y="1541722"/>
                </a:lnTo>
                <a:lnTo>
                  <a:pt x="201731" y="1541722"/>
                </a:lnTo>
                <a:cubicBezTo>
                  <a:pt x="90318" y="1541722"/>
                  <a:pt x="0" y="1451404"/>
                  <a:pt x="0" y="1339991"/>
                </a:cubicBezTo>
                <a:close/>
              </a:path>
            </a:pathLst>
          </a:cu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274320" rIns="274320" rtlCol="0" anchor="ctr">
            <a:noAutofit/>
          </a:bodyPr>
          <a:lstStyle/>
          <a:p>
            <a:pPr algn="l"/>
            <a:endParaRPr lang="en-US"/>
          </a:p>
        </p:txBody>
      </p:sp>
      <p:sp>
        <p:nvSpPr>
          <p:cNvPr id="33" name="Text Placeholder 25">
            <a:extLst>
              <a:ext uri="{FF2B5EF4-FFF2-40B4-BE49-F238E27FC236}">
                <a16:creationId xmlns:a16="http://schemas.microsoft.com/office/drawing/2014/main" id="{2D29A13A-8825-2F0A-7D4C-053D703DB862}"/>
              </a:ext>
            </a:extLst>
          </p:cNvPr>
          <p:cNvSpPr>
            <a:spLocks noGrp="1"/>
          </p:cNvSpPr>
          <p:nvPr>
            <p:ph type="body" sz="quarter" idx="28" hasCustomPrompt="1"/>
          </p:nvPr>
        </p:nvSpPr>
        <p:spPr>
          <a:xfrm>
            <a:off x="2640" y="-25487"/>
            <a:ext cx="11732159" cy="848660"/>
          </a:xfrm>
        </p:spPr>
        <p:txBody>
          <a:bodyPr lIns="274320" anchor="ctr" anchorCtr="0">
            <a:normAutofit/>
          </a:bodyPr>
          <a:lstStyle>
            <a:lvl1pPr marL="0" indent="0" algn="l">
              <a:buNone/>
              <a:defRPr sz="2000">
                <a:solidFill>
                  <a:schemeClr val="bg1"/>
                </a:solidFill>
              </a:defRPr>
            </a:lvl1pPr>
          </a:lstStyle>
          <a:p>
            <a:pPr lvl="0"/>
            <a:r>
              <a:rPr lang="en-US" dirty="0"/>
              <a:t>Quote Placeholder Slide…</a:t>
            </a:r>
          </a:p>
        </p:txBody>
      </p:sp>
      <p:sp>
        <p:nvSpPr>
          <p:cNvPr id="12" name="Text Placeholder 11">
            <a:extLst>
              <a:ext uri="{FF2B5EF4-FFF2-40B4-BE49-F238E27FC236}">
                <a16:creationId xmlns:a16="http://schemas.microsoft.com/office/drawing/2014/main" id="{5DD5B89C-8478-2611-8959-314FE904DA8D}"/>
              </a:ext>
            </a:extLst>
          </p:cNvPr>
          <p:cNvSpPr>
            <a:spLocks noGrp="1"/>
          </p:cNvSpPr>
          <p:nvPr>
            <p:ph type="body" sz="quarter" idx="30" hasCustomPrompt="1"/>
          </p:nvPr>
        </p:nvSpPr>
        <p:spPr>
          <a:xfrm>
            <a:off x="269299" y="1230410"/>
            <a:ext cx="11448040" cy="3709988"/>
          </a:xfrm>
        </p:spPr>
        <p:txBody>
          <a:bodyPr/>
          <a:lstStyle>
            <a:lvl1pPr>
              <a:defRPr/>
            </a:lvl1pPr>
          </a:lstStyle>
          <a:p>
            <a:pPr lvl="0"/>
            <a:r>
              <a:rPr lang="en-US" dirty="0"/>
              <a:t>TBD</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5677A7DD-7AAC-85A4-19F5-483BFC4D3251}"/>
              </a:ext>
            </a:extLst>
          </p:cNvPr>
          <p:cNvSpPr>
            <a:spLocks noGrp="1"/>
          </p:cNvSpPr>
          <p:nvPr>
            <p:ph type="sldNum" sz="quarter" idx="12"/>
          </p:nvPr>
        </p:nvSpPr>
        <p:spPr/>
        <p:txBody>
          <a:bodyPr/>
          <a:lstStyle/>
          <a:p>
            <a:fld id="{56E42921-B966-4A62-852C-F7CA714BA7DB}" type="slidenum">
              <a:rPr lang="en-US" smtClean="0"/>
              <a:t>‹#›</a:t>
            </a:fld>
            <a:endParaRPr lang="en-US"/>
          </a:p>
        </p:txBody>
      </p:sp>
      <p:sp>
        <p:nvSpPr>
          <p:cNvPr id="5" name="Footer Placeholder 4">
            <a:extLst>
              <a:ext uri="{FF2B5EF4-FFF2-40B4-BE49-F238E27FC236}">
                <a16:creationId xmlns:a16="http://schemas.microsoft.com/office/drawing/2014/main" id="{200C3EE5-27DC-293E-822F-366F5A050D79}"/>
              </a:ext>
            </a:extLst>
          </p:cNvPr>
          <p:cNvSpPr>
            <a:spLocks noGrp="1"/>
          </p:cNvSpPr>
          <p:nvPr>
            <p:ph type="ftr" sz="quarter" idx="11"/>
          </p:nvPr>
        </p:nvSpPr>
        <p:spPr>
          <a:xfrm>
            <a:off x="3104273" y="6356350"/>
            <a:ext cx="5980814" cy="365125"/>
          </a:xfrm>
        </p:spPr>
        <p:txBody>
          <a:bodyPr/>
          <a:lstStyle/>
          <a:p>
            <a:r>
              <a:rPr lang="en-US" dirty="0"/>
              <a:t>Copyright © 2024 Accelerated Innovation Group. All rights reserved.</a:t>
            </a:r>
          </a:p>
        </p:txBody>
      </p:sp>
    </p:spTree>
    <p:extLst>
      <p:ext uri="{BB962C8B-B14F-4D97-AF65-F5344CB8AC3E}">
        <p14:creationId xmlns:p14="http://schemas.microsoft.com/office/powerpoint/2010/main" val="85554467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7_Cover 2">
    <p:spTree>
      <p:nvGrpSpPr>
        <p:cNvPr id="1" name=""/>
        <p:cNvGrpSpPr/>
        <p:nvPr/>
      </p:nvGrpSpPr>
      <p:grpSpPr>
        <a:xfrm>
          <a:off x="0" y="0"/>
          <a:ext cx="0" cy="0"/>
          <a:chOff x="0" y="0"/>
          <a:chExt cx="0" cy="0"/>
        </a:xfrm>
      </p:grpSpPr>
      <p:pic>
        <p:nvPicPr>
          <p:cNvPr id="10" name="Graphic 9">
            <a:extLst>
              <a:ext uri="{FF2B5EF4-FFF2-40B4-BE49-F238E27FC236}">
                <a16:creationId xmlns:a16="http://schemas.microsoft.com/office/drawing/2014/main" id="{E9D53F57-C225-4DCF-12D9-75238C5038B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029054" y="4529913"/>
            <a:ext cx="1176919" cy="1172832"/>
          </a:xfrm>
          <a:prstGeom prst="rect">
            <a:avLst/>
          </a:prstGeom>
        </p:spPr>
      </p:pic>
      <p:pic>
        <p:nvPicPr>
          <p:cNvPr id="3" name="Picture 2" descr="A blue hexagons on a black background&#10;&#10;Description automatically generated">
            <a:extLst>
              <a:ext uri="{FF2B5EF4-FFF2-40B4-BE49-F238E27FC236}">
                <a16:creationId xmlns:a16="http://schemas.microsoft.com/office/drawing/2014/main" id="{A706643A-02E5-44E2-A5DB-1F90FECF7F2F}"/>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580" y="0"/>
            <a:ext cx="12189420" cy="6858000"/>
          </a:xfrm>
          <a:prstGeom prst="rect">
            <a:avLst/>
          </a:prstGeom>
        </p:spPr>
      </p:pic>
      <p:sp>
        <p:nvSpPr>
          <p:cNvPr id="22" name="Text Placeholder 11">
            <a:extLst>
              <a:ext uri="{FF2B5EF4-FFF2-40B4-BE49-F238E27FC236}">
                <a16:creationId xmlns:a16="http://schemas.microsoft.com/office/drawing/2014/main" id="{51D1AD75-72A8-3D76-1DD6-0B59A16F7F99}"/>
              </a:ext>
            </a:extLst>
          </p:cNvPr>
          <p:cNvSpPr>
            <a:spLocks noGrp="1"/>
          </p:cNvSpPr>
          <p:nvPr>
            <p:ph type="body" sz="quarter" idx="22" hasCustomPrompt="1"/>
          </p:nvPr>
        </p:nvSpPr>
        <p:spPr>
          <a:xfrm>
            <a:off x="294812" y="3524078"/>
            <a:ext cx="4962120" cy="726441"/>
          </a:xfrm>
          <a:prstGeom prst="rect">
            <a:avLst/>
          </a:prstGeom>
        </p:spPr>
        <p:txBody>
          <a:bodyPr lIns="0" tIns="0" rIns="0" bIns="0" anchor="t" anchorCtr="0"/>
          <a:lstStyle>
            <a:lvl1pPr marL="0" indent="0">
              <a:buNone/>
              <a:defRPr kumimoji="0" lang="en-US" sz="4000" b="0" i="0" u="none" strike="noStrike" kern="1200" cap="none" spc="0" normalizeH="0" baseline="0" dirty="0">
                <a:ln>
                  <a:noFill/>
                </a:ln>
                <a:solidFill>
                  <a:schemeClr val="bg1"/>
                </a:solidFill>
                <a:effectLst/>
                <a:uLnTx/>
                <a:uFillTx/>
                <a:latin typeface="Poppins Medium" pitchFamily="2" charset="77"/>
                <a:ea typeface="+mn-ea"/>
                <a:cs typeface="Poppins Medium" pitchFamily="2" charset="77"/>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Insert your title</a:t>
            </a:r>
          </a:p>
        </p:txBody>
      </p:sp>
      <p:sp>
        <p:nvSpPr>
          <p:cNvPr id="23" name="Text Placeholder 51">
            <a:extLst>
              <a:ext uri="{FF2B5EF4-FFF2-40B4-BE49-F238E27FC236}">
                <a16:creationId xmlns:a16="http://schemas.microsoft.com/office/drawing/2014/main" id="{3327FB9C-4764-360A-27E5-0D09CFF9B2EA}"/>
              </a:ext>
            </a:extLst>
          </p:cNvPr>
          <p:cNvSpPr>
            <a:spLocks noGrp="1"/>
          </p:cNvSpPr>
          <p:nvPr>
            <p:ph type="body" sz="quarter" idx="23" hasCustomPrompt="1"/>
          </p:nvPr>
        </p:nvSpPr>
        <p:spPr>
          <a:xfrm>
            <a:off x="294812" y="4435623"/>
            <a:ext cx="4962120" cy="297495"/>
          </a:xfrm>
          <a:prstGeom prst="rect">
            <a:avLst/>
          </a:prstGeom>
        </p:spPr>
        <p:txBody>
          <a:bodyPr lIns="0" tIns="0" rIns="0" bIns="0"/>
          <a:lstStyle>
            <a:lvl1pPr marL="0" indent="0">
              <a:lnSpc>
                <a:spcPct val="80000"/>
              </a:lnSpc>
              <a:spcBef>
                <a:spcPts val="0"/>
              </a:spcBef>
              <a:spcAft>
                <a:spcPts val="0"/>
              </a:spcAft>
              <a:buNone/>
              <a:defRPr sz="2000" b="0" i="0">
                <a:solidFill>
                  <a:schemeClr val="bg1"/>
                </a:solidFill>
                <a:latin typeface="Poppins Light" pitchFamily="2" charset="77"/>
                <a:cs typeface="Poppins Light" pitchFamily="2" charset="77"/>
              </a:defRPr>
            </a:lvl1pPr>
            <a:lvl2pPr marL="457200" indent="0">
              <a:buNone/>
              <a:defRPr/>
            </a:lvl2pPr>
            <a:lvl3pPr marL="914400" indent="0">
              <a:buNone/>
              <a:defRPr/>
            </a:lvl3pPr>
            <a:lvl4pPr marL="1371600" indent="0">
              <a:buNone/>
              <a:defRPr/>
            </a:lvl4pPr>
            <a:lvl5pPr marL="1828800" indent="0">
              <a:buNone/>
              <a:defRPr/>
            </a:lvl5pPr>
          </a:lstStyle>
          <a:p>
            <a:pPr lvl="0"/>
            <a:r>
              <a:rPr lang="en-US"/>
              <a:t>Insert subtitle here</a:t>
            </a:r>
          </a:p>
        </p:txBody>
      </p:sp>
      <p:pic>
        <p:nvPicPr>
          <p:cNvPr id="4" name="Graphic 3">
            <a:extLst>
              <a:ext uri="{FF2B5EF4-FFF2-40B4-BE49-F238E27FC236}">
                <a16:creationId xmlns:a16="http://schemas.microsoft.com/office/drawing/2014/main" id="{1C39F64B-7C79-8F37-0B20-7B1C3E18ACE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31283" y="360881"/>
            <a:ext cx="1176919" cy="1172832"/>
          </a:xfrm>
          <a:prstGeom prst="rect">
            <a:avLst/>
          </a:prstGeom>
        </p:spPr>
      </p:pic>
      <p:sp>
        <p:nvSpPr>
          <p:cNvPr id="6" name="Text Placeholder 51">
            <a:extLst>
              <a:ext uri="{FF2B5EF4-FFF2-40B4-BE49-F238E27FC236}">
                <a16:creationId xmlns:a16="http://schemas.microsoft.com/office/drawing/2014/main" id="{7A68BA68-132A-30B5-5C1B-C372C4304034}"/>
              </a:ext>
            </a:extLst>
          </p:cNvPr>
          <p:cNvSpPr>
            <a:spLocks noGrp="1"/>
          </p:cNvSpPr>
          <p:nvPr>
            <p:ph type="body" sz="quarter" idx="24" hasCustomPrompt="1"/>
          </p:nvPr>
        </p:nvSpPr>
        <p:spPr>
          <a:xfrm>
            <a:off x="276013" y="4939264"/>
            <a:ext cx="4962120" cy="297495"/>
          </a:xfrm>
          <a:prstGeom prst="rect">
            <a:avLst/>
          </a:prstGeom>
        </p:spPr>
        <p:txBody>
          <a:bodyPr lIns="0" tIns="0" rIns="0" bIns="0" anchor="ctr">
            <a:normAutofit/>
          </a:bodyPr>
          <a:lstStyle>
            <a:lvl1pPr marL="0" indent="0">
              <a:lnSpc>
                <a:spcPct val="80000"/>
              </a:lnSpc>
              <a:spcBef>
                <a:spcPts val="0"/>
              </a:spcBef>
              <a:spcAft>
                <a:spcPts val="0"/>
              </a:spcAft>
              <a:buNone/>
              <a:defRPr sz="1600" b="0" i="0">
                <a:solidFill>
                  <a:schemeClr val="bg1"/>
                </a:solidFill>
                <a:latin typeface="Poppins Light" pitchFamily="2" charset="77"/>
                <a:cs typeface="Poppins Light" pitchFamily="2" charset="77"/>
              </a:defRPr>
            </a:lvl1pPr>
            <a:lvl2pPr marL="457200" indent="0">
              <a:buNone/>
              <a:defRPr/>
            </a:lvl2pPr>
            <a:lvl3pPr marL="914400" indent="0">
              <a:buNone/>
              <a:defRPr/>
            </a:lvl3pPr>
            <a:lvl4pPr marL="1371600" indent="0">
              <a:buNone/>
              <a:defRPr/>
            </a:lvl4pPr>
            <a:lvl5pPr marL="1828800" indent="0">
              <a:buNone/>
              <a:defRPr/>
            </a:lvl5pPr>
          </a:lstStyle>
          <a:p>
            <a:pPr lvl="0"/>
            <a:r>
              <a:rPr lang="en-US"/>
              <a:t>Insert Date Here</a:t>
            </a:r>
          </a:p>
        </p:txBody>
      </p:sp>
    </p:spTree>
    <p:extLst>
      <p:ext uri="{BB962C8B-B14F-4D97-AF65-F5344CB8AC3E}">
        <p14:creationId xmlns:p14="http://schemas.microsoft.com/office/powerpoint/2010/main" val="316665987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able of Contents 1">
    <p:spTree>
      <p:nvGrpSpPr>
        <p:cNvPr id="1" name=""/>
        <p:cNvGrpSpPr/>
        <p:nvPr/>
      </p:nvGrpSpPr>
      <p:grpSpPr>
        <a:xfrm>
          <a:off x="0" y="0"/>
          <a:ext cx="0" cy="0"/>
          <a:chOff x="0" y="0"/>
          <a:chExt cx="0" cy="0"/>
        </a:xfrm>
      </p:grpSpPr>
      <p:pic>
        <p:nvPicPr>
          <p:cNvPr id="8" name="Picture 7" descr="A white and grey background&#10;&#10;Description automatically generated">
            <a:extLst>
              <a:ext uri="{FF2B5EF4-FFF2-40B4-BE49-F238E27FC236}">
                <a16:creationId xmlns:a16="http://schemas.microsoft.com/office/drawing/2014/main" id="{0FA0A3E8-6658-9B05-794E-1D6DF79DAC0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5000" b="5000"/>
          <a:stretch/>
        </p:blipFill>
        <p:spPr>
          <a:xfrm>
            <a:off x="0" y="0"/>
            <a:ext cx="12192000" cy="6858000"/>
          </a:xfrm>
          <a:prstGeom prst="rect">
            <a:avLst/>
          </a:prstGeom>
        </p:spPr>
      </p:pic>
      <p:sp>
        <p:nvSpPr>
          <p:cNvPr id="6" name="Slide Number Placeholder 5">
            <a:extLst>
              <a:ext uri="{FF2B5EF4-FFF2-40B4-BE49-F238E27FC236}">
                <a16:creationId xmlns:a16="http://schemas.microsoft.com/office/drawing/2014/main" id="{5677A7DD-7AAC-85A4-19F5-483BFC4D3251}"/>
              </a:ext>
            </a:extLst>
          </p:cNvPr>
          <p:cNvSpPr>
            <a:spLocks noGrp="1"/>
          </p:cNvSpPr>
          <p:nvPr>
            <p:ph type="sldNum" sz="quarter" idx="12"/>
          </p:nvPr>
        </p:nvSpPr>
        <p:spPr/>
        <p:txBody>
          <a:bodyPr/>
          <a:lstStyle/>
          <a:p>
            <a:fld id="{56E42921-B966-4A62-852C-F7CA714BA7DB}" type="slidenum">
              <a:rPr lang="en-US" smtClean="0"/>
              <a:t>‹#›</a:t>
            </a:fld>
            <a:endParaRPr lang="en-US"/>
          </a:p>
        </p:txBody>
      </p:sp>
      <p:sp>
        <p:nvSpPr>
          <p:cNvPr id="9" name="Rectangle 8">
            <a:extLst>
              <a:ext uri="{FF2B5EF4-FFF2-40B4-BE49-F238E27FC236}">
                <a16:creationId xmlns:a16="http://schemas.microsoft.com/office/drawing/2014/main" id="{6521F41C-0986-D8FD-AA66-5C0367613970}"/>
              </a:ext>
            </a:extLst>
          </p:cNvPr>
          <p:cNvSpPr/>
          <p:nvPr userDrawn="1"/>
        </p:nvSpPr>
        <p:spPr>
          <a:xfrm>
            <a:off x="0" y="0"/>
            <a:ext cx="12192000" cy="6858000"/>
          </a:xfrm>
          <a:prstGeom prst="rect">
            <a:avLst/>
          </a:prstGeom>
          <a:gradFill>
            <a:gsLst>
              <a:gs pos="0">
                <a:schemeClr val="bg1">
                  <a:alpha val="90000"/>
                </a:schemeClr>
              </a:gs>
              <a:gs pos="30000">
                <a:schemeClr val="bg1">
                  <a:alpha val="80000"/>
                </a:schemeClr>
              </a:gs>
              <a:gs pos="70000">
                <a:schemeClr val="bg1">
                  <a:alpha val="60000"/>
                </a:schemeClr>
              </a:gs>
              <a:gs pos="100000">
                <a:schemeClr val="bg1">
                  <a:alpha val="40000"/>
                </a:schemeClr>
              </a:gs>
            </a:gsLst>
            <a:path path="circle">
              <a:fillToRect l="100000" t="10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gradFill flip="none" rotWithShape="1">
                <a:gsLst>
                  <a:gs pos="0">
                    <a:schemeClr val="bg1">
                      <a:lumMod val="95000"/>
                      <a:alpha val="90000"/>
                    </a:schemeClr>
                  </a:gs>
                  <a:gs pos="45000">
                    <a:schemeClr val="bg1">
                      <a:lumMod val="95000"/>
                      <a:alpha val="80000"/>
                    </a:schemeClr>
                  </a:gs>
                  <a:gs pos="83000">
                    <a:schemeClr val="bg1">
                      <a:lumMod val="95000"/>
                      <a:alpha val="60000"/>
                    </a:schemeClr>
                  </a:gs>
                  <a:gs pos="100000">
                    <a:schemeClr val="bg1">
                      <a:lumMod val="95000"/>
                      <a:alpha val="40000"/>
                    </a:schemeClr>
                  </a:gs>
                </a:gsLst>
                <a:path path="circle">
                  <a:fillToRect l="100000" t="100000"/>
                </a:path>
                <a:tileRect r="-100000" b="-100000"/>
              </a:gradFill>
            </a:endParaRPr>
          </a:p>
        </p:txBody>
      </p:sp>
      <p:pic>
        <p:nvPicPr>
          <p:cNvPr id="4" name="Picture 3" descr="A lighthouse at night with bright light&#10;&#10;Description automatically generated">
            <a:extLst>
              <a:ext uri="{FF2B5EF4-FFF2-40B4-BE49-F238E27FC236}">
                <a16:creationId xmlns:a16="http://schemas.microsoft.com/office/drawing/2014/main" id="{06A1EEBC-4C19-C452-E218-4B90F9737264}"/>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33205" r="27026"/>
          <a:stretch/>
        </p:blipFill>
        <p:spPr>
          <a:xfrm>
            <a:off x="0" y="0"/>
            <a:ext cx="4090965" cy="6858000"/>
          </a:xfrm>
          <a:prstGeom prst="homePlate">
            <a:avLst/>
          </a:prstGeom>
        </p:spPr>
      </p:pic>
      <p:sp>
        <p:nvSpPr>
          <p:cNvPr id="10" name="Table Placeholder 9">
            <a:extLst>
              <a:ext uri="{FF2B5EF4-FFF2-40B4-BE49-F238E27FC236}">
                <a16:creationId xmlns:a16="http://schemas.microsoft.com/office/drawing/2014/main" id="{87CBE108-F1EF-41CC-35B8-09C300854EBE}"/>
              </a:ext>
            </a:extLst>
          </p:cNvPr>
          <p:cNvSpPr>
            <a:spLocks noGrp="1"/>
          </p:cNvSpPr>
          <p:nvPr>
            <p:ph type="tbl" sz="quarter" idx="13"/>
          </p:nvPr>
        </p:nvSpPr>
        <p:spPr>
          <a:xfrm>
            <a:off x="4457812" y="1774116"/>
            <a:ext cx="6756528" cy="3309767"/>
          </a:xfrm>
        </p:spPr>
        <p:txBody>
          <a:bodyPr anchor="ctr" anchorCtr="0"/>
          <a:lstStyle/>
          <a:p>
            <a:endParaRPr lang="en-US"/>
          </a:p>
        </p:txBody>
      </p:sp>
      <p:sp>
        <p:nvSpPr>
          <p:cNvPr id="5" name="Footer Placeholder 4">
            <a:extLst>
              <a:ext uri="{FF2B5EF4-FFF2-40B4-BE49-F238E27FC236}">
                <a16:creationId xmlns:a16="http://schemas.microsoft.com/office/drawing/2014/main" id="{200C3EE5-27DC-293E-822F-366F5A050D79}"/>
              </a:ext>
            </a:extLst>
          </p:cNvPr>
          <p:cNvSpPr>
            <a:spLocks noGrp="1"/>
          </p:cNvSpPr>
          <p:nvPr>
            <p:ph type="ftr" sz="quarter" idx="11"/>
          </p:nvPr>
        </p:nvSpPr>
        <p:spPr>
          <a:xfrm>
            <a:off x="3875059" y="6356350"/>
            <a:ext cx="5980814" cy="365125"/>
          </a:xfrm>
        </p:spPr>
        <p:txBody>
          <a:bodyPr/>
          <a:lstStyle/>
          <a:p>
            <a:r>
              <a:rPr lang="en-US"/>
              <a:t>Copyright © 2024 Accelerated Innovation Group. All rights reserved.</a:t>
            </a:r>
          </a:p>
        </p:txBody>
      </p:sp>
      <p:sp>
        <p:nvSpPr>
          <p:cNvPr id="16" name="Freeform: Shape 15">
            <a:extLst>
              <a:ext uri="{FF2B5EF4-FFF2-40B4-BE49-F238E27FC236}">
                <a16:creationId xmlns:a16="http://schemas.microsoft.com/office/drawing/2014/main" id="{1FB02673-10F5-25D3-BCE1-34F3FC33A7B7}"/>
              </a:ext>
            </a:extLst>
          </p:cNvPr>
          <p:cNvSpPr/>
          <p:nvPr userDrawn="1"/>
        </p:nvSpPr>
        <p:spPr>
          <a:xfrm>
            <a:off x="6865467" y="-1"/>
            <a:ext cx="5304383" cy="1307806"/>
          </a:xfrm>
          <a:custGeom>
            <a:avLst/>
            <a:gdLst>
              <a:gd name="connsiteX0" fmla="*/ 0 w 5304383"/>
              <a:gd name="connsiteY0" fmla="*/ 0 h 1541722"/>
              <a:gd name="connsiteX1" fmla="*/ 5304383 w 5304383"/>
              <a:gd name="connsiteY1" fmla="*/ 0 h 1541722"/>
              <a:gd name="connsiteX2" fmla="*/ 5304383 w 5304383"/>
              <a:gd name="connsiteY2" fmla="*/ 1541722 h 1541722"/>
              <a:gd name="connsiteX3" fmla="*/ 201731 w 5304383"/>
              <a:gd name="connsiteY3" fmla="*/ 1541722 h 1541722"/>
              <a:gd name="connsiteX4" fmla="*/ 0 w 5304383"/>
              <a:gd name="connsiteY4" fmla="*/ 1339991 h 15417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4383" h="1541722">
                <a:moveTo>
                  <a:pt x="0" y="0"/>
                </a:moveTo>
                <a:lnTo>
                  <a:pt x="5304383" y="0"/>
                </a:lnTo>
                <a:lnTo>
                  <a:pt x="5304383" y="1541722"/>
                </a:lnTo>
                <a:lnTo>
                  <a:pt x="201731" y="1541722"/>
                </a:lnTo>
                <a:cubicBezTo>
                  <a:pt x="90318" y="1541722"/>
                  <a:pt x="0" y="1451404"/>
                  <a:pt x="0" y="1339991"/>
                </a:cubicBezTo>
                <a:close/>
              </a:path>
            </a:pathLst>
          </a:custGeom>
          <a:gradFill flip="none" rotWithShape="1">
            <a:gsLst>
              <a:gs pos="0">
                <a:srgbClr val="3A495C"/>
              </a:gs>
              <a:gs pos="30000">
                <a:srgbClr val="4C6078"/>
              </a:gs>
              <a:gs pos="70000">
                <a:srgbClr val="607896"/>
              </a:gs>
              <a:gs pos="100000">
                <a:srgbClr val="6B83A1"/>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TextBox 10">
            <a:extLst>
              <a:ext uri="{FF2B5EF4-FFF2-40B4-BE49-F238E27FC236}">
                <a16:creationId xmlns:a16="http://schemas.microsoft.com/office/drawing/2014/main" id="{5CFA19DC-76FF-EF86-B2E2-9D106F15B63D}"/>
              </a:ext>
            </a:extLst>
          </p:cNvPr>
          <p:cNvSpPr txBox="1"/>
          <p:nvPr userDrawn="1"/>
        </p:nvSpPr>
        <p:spPr>
          <a:xfrm>
            <a:off x="7144009" y="326359"/>
            <a:ext cx="4747299" cy="707886"/>
          </a:xfrm>
          <a:prstGeom prst="rect">
            <a:avLst/>
          </a:prstGeom>
          <a:noFill/>
        </p:spPr>
        <p:txBody>
          <a:bodyPr wrap="square" rtlCol="0">
            <a:spAutoFit/>
          </a:bodyPr>
          <a:lstStyle/>
          <a:p>
            <a:pPr algn="ctr"/>
            <a:r>
              <a:rPr lang="en-US" sz="4000" i="0">
                <a:solidFill>
                  <a:schemeClr val="bg1"/>
                </a:solidFill>
                <a:latin typeface="+mj-lt"/>
              </a:rPr>
              <a:t>Today’s Topics</a:t>
            </a:r>
          </a:p>
        </p:txBody>
      </p:sp>
      <p:pic>
        <p:nvPicPr>
          <p:cNvPr id="17" name="Graphic 16">
            <a:extLst>
              <a:ext uri="{FF2B5EF4-FFF2-40B4-BE49-F238E27FC236}">
                <a16:creationId xmlns:a16="http://schemas.microsoft.com/office/drawing/2014/main" id="{CD40708B-AACE-364F-68C7-711B0329FDF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262172" y="6004877"/>
            <a:ext cx="705391" cy="702941"/>
          </a:xfrm>
          <a:prstGeom prst="rect">
            <a:avLst/>
          </a:prstGeom>
        </p:spPr>
      </p:pic>
    </p:spTree>
    <p:extLst>
      <p:ext uri="{BB962C8B-B14F-4D97-AF65-F5344CB8AC3E}">
        <p14:creationId xmlns:p14="http://schemas.microsoft.com/office/powerpoint/2010/main" val="314413235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7_Table of Contents 1">
    <p:spTree>
      <p:nvGrpSpPr>
        <p:cNvPr id="1" name=""/>
        <p:cNvGrpSpPr/>
        <p:nvPr/>
      </p:nvGrpSpPr>
      <p:grpSpPr>
        <a:xfrm>
          <a:off x="0" y="0"/>
          <a:ext cx="0" cy="0"/>
          <a:chOff x="0" y="0"/>
          <a:chExt cx="0" cy="0"/>
        </a:xfrm>
      </p:grpSpPr>
      <p:pic>
        <p:nvPicPr>
          <p:cNvPr id="8" name="Picture 7" descr="A white and grey background&#10;&#10;Description automatically generated">
            <a:extLst>
              <a:ext uri="{FF2B5EF4-FFF2-40B4-BE49-F238E27FC236}">
                <a16:creationId xmlns:a16="http://schemas.microsoft.com/office/drawing/2014/main" id="{0FA0A3E8-6658-9B05-794E-1D6DF79DAC0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5000" b="5000"/>
          <a:stretch/>
        </p:blipFill>
        <p:spPr>
          <a:xfrm>
            <a:off x="0" y="0"/>
            <a:ext cx="12192000" cy="6858000"/>
          </a:xfrm>
          <a:prstGeom prst="rect">
            <a:avLst/>
          </a:prstGeom>
        </p:spPr>
      </p:pic>
      <p:sp>
        <p:nvSpPr>
          <p:cNvPr id="6" name="Slide Number Placeholder 5">
            <a:extLst>
              <a:ext uri="{FF2B5EF4-FFF2-40B4-BE49-F238E27FC236}">
                <a16:creationId xmlns:a16="http://schemas.microsoft.com/office/drawing/2014/main" id="{5677A7DD-7AAC-85A4-19F5-483BFC4D3251}"/>
              </a:ext>
            </a:extLst>
          </p:cNvPr>
          <p:cNvSpPr>
            <a:spLocks noGrp="1"/>
          </p:cNvSpPr>
          <p:nvPr>
            <p:ph type="sldNum" sz="quarter" idx="12"/>
          </p:nvPr>
        </p:nvSpPr>
        <p:spPr/>
        <p:txBody>
          <a:bodyPr/>
          <a:lstStyle/>
          <a:p>
            <a:fld id="{56E42921-B966-4A62-852C-F7CA714BA7DB}" type="slidenum">
              <a:rPr lang="en-US" smtClean="0"/>
              <a:t>‹#›</a:t>
            </a:fld>
            <a:endParaRPr lang="en-US"/>
          </a:p>
        </p:txBody>
      </p:sp>
      <p:sp>
        <p:nvSpPr>
          <p:cNvPr id="9" name="Rectangle 8">
            <a:extLst>
              <a:ext uri="{FF2B5EF4-FFF2-40B4-BE49-F238E27FC236}">
                <a16:creationId xmlns:a16="http://schemas.microsoft.com/office/drawing/2014/main" id="{6521F41C-0986-D8FD-AA66-5C0367613970}"/>
              </a:ext>
            </a:extLst>
          </p:cNvPr>
          <p:cNvSpPr/>
          <p:nvPr userDrawn="1"/>
        </p:nvSpPr>
        <p:spPr>
          <a:xfrm>
            <a:off x="0" y="0"/>
            <a:ext cx="12192000" cy="6858000"/>
          </a:xfrm>
          <a:prstGeom prst="rect">
            <a:avLst/>
          </a:prstGeom>
          <a:gradFill>
            <a:gsLst>
              <a:gs pos="0">
                <a:schemeClr val="bg1">
                  <a:alpha val="90000"/>
                </a:schemeClr>
              </a:gs>
              <a:gs pos="30000">
                <a:schemeClr val="bg1">
                  <a:alpha val="80000"/>
                </a:schemeClr>
              </a:gs>
              <a:gs pos="70000">
                <a:schemeClr val="bg1">
                  <a:alpha val="60000"/>
                </a:schemeClr>
              </a:gs>
              <a:gs pos="100000">
                <a:schemeClr val="bg1">
                  <a:alpha val="40000"/>
                </a:schemeClr>
              </a:gs>
            </a:gsLst>
            <a:path path="circle">
              <a:fillToRect l="100000" t="10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gradFill flip="none" rotWithShape="1">
                <a:gsLst>
                  <a:gs pos="0">
                    <a:schemeClr val="bg1">
                      <a:lumMod val="95000"/>
                      <a:alpha val="90000"/>
                    </a:schemeClr>
                  </a:gs>
                  <a:gs pos="45000">
                    <a:schemeClr val="bg1">
                      <a:lumMod val="95000"/>
                      <a:alpha val="80000"/>
                    </a:schemeClr>
                  </a:gs>
                  <a:gs pos="83000">
                    <a:schemeClr val="bg1">
                      <a:lumMod val="95000"/>
                      <a:alpha val="60000"/>
                    </a:schemeClr>
                  </a:gs>
                  <a:gs pos="100000">
                    <a:schemeClr val="bg1">
                      <a:lumMod val="95000"/>
                      <a:alpha val="40000"/>
                    </a:schemeClr>
                  </a:gs>
                </a:gsLst>
                <a:path path="circle">
                  <a:fillToRect l="100000" t="100000"/>
                </a:path>
                <a:tileRect r="-100000" b="-100000"/>
              </a:gradFill>
            </a:endParaRPr>
          </a:p>
        </p:txBody>
      </p:sp>
      <p:sp>
        <p:nvSpPr>
          <p:cNvPr id="18" name="Rectangle 17">
            <a:extLst>
              <a:ext uri="{FF2B5EF4-FFF2-40B4-BE49-F238E27FC236}">
                <a16:creationId xmlns:a16="http://schemas.microsoft.com/office/drawing/2014/main" id="{A974CBD4-107D-6D67-6014-3D5E890C6DFE}"/>
              </a:ext>
            </a:extLst>
          </p:cNvPr>
          <p:cNvSpPr/>
          <p:nvPr userDrawn="1"/>
        </p:nvSpPr>
        <p:spPr>
          <a:xfrm>
            <a:off x="46262" y="1362625"/>
            <a:ext cx="2646420" cy="997838"/>
          </a:xfrm>
          <a:prstGeom prst="rect">
            <a:avLst/>
          </a:prstGeom>
          <a:solidFill>
            <a:schemeClr val="tx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p>
        </p:txBody>
      </p:sp>
      <p:sp>
        <p:nvSpPr>
          <p:cNvPr id="5" name="Footer Placeholder 4">
            <a:extLst>
              <a:ext uri="{FF2B5EF4-FFF2-40B4-BE49-F238E27FC236}">
                <a16:creationId xmlns:a16="http://schemas.microsoft.com/office/drawing/2014/main" id="{200C3EE5-27DC-293E-822F-366F5A050D79}"/>
              </a:ext>
            </a:extLst>
          </p:cNvPr>
          <p:cNvSpPr>
            <a:spLocks noGrp="1"/>
          </p:cNvSpPr>
          <p:nvPr>
            <p:ph type="ftr" sz="quarter" idx="11"/>
          </p:nvPr>
        </p:nvSpPr>
        <p:spPr>
          <a:xfrm>
            <a:off x="3875059" y="6356350"/>
            <a:ext cx="5980814" cy="365125"/>
          </a:xfrm>
        </p:spPr>
        <p:txBody>
          <a:bodyPr/>
          <a:lstStyle/>
          <a:p>
            <a:r>
              <a:rPr lang="en-US"/>
              <a:t>Copyright © 2024 Accelerated Innovation Group. All rights reserved.</a:t>
            </a:r>
          </a:p>
        </p:txBody>
      </p:sp>
      <p:sp>
        <p:nvSpPr>
          <p:cNvPr id="26" name="Text Placeholder 25">
            <a:extLst>
              <a:ext uri="{FF2B5EF4-FFF2-40B4-BE49-F238E27FC236}">
                <a16:creationId xmlns:a16="http://schemas.microsoft.com/office/drawing/2014/main" id="{23B846D3-D590-BFC8-1659-A3A1ED93C424}"/>
              </a:ext>
            </a:extLst>
          </p:cNvPr>
          <p:cNvSpPr>
            <a:spLocks noGrp="1"/>
          </p:cNvSpPr>
          <p:nvPr>
            <p:ph type="body" sz="quarter" idx="17" hasCustomPrompt="1"/>
          </p:nvPr>
        </p:nvSpPr>
        <p:spPr>
          <a:xfrm>
            <a:off x="2738938" y="1362626"/>
            <a:ext cx="8995862" cy="997838"/>
          </a:xfrm>
        </p:spPr>
        <p:txBody>
          <a:bodyPr anchor="ctr" anchorCtr="0">
            <a:normAutofit/>
          </a:bodyPr>
          <a:lstStyle>
            <a:lvl1pPr marL="227013" indent="-227013">
              <a:spcBef>
                <a:spcPts val="600"/>
              </a:spcBef>
              <a:buClr>
                <a:srgbClr val="002060"/>
              </a:buClr>
              <a:buFont typeface="Wingdings" panose="05000000000000000000" pitchFamily="2" charset="2"/>
              <a:buChar char="§"/>
              <a:defRPr sz="1600">
                <a:solidFill>
                  <a:srgbClr val="002060"/>
                </a:solidFill>
              </a:defRPr>
            </a:lvl1pPr>
          </a:lstStyle>
          <a:p>
            <a:pPr lvl="0"/>
            <a:r>
              <a:rPr lang="en-US"/>
              <a:t>TBD</a:t>
            </a:r>
          </a:p>
        </p:txBody>
      </p:sp>
      <p:pic>
        <p:nvPicPr>
          <p:cNvPr id="3" name="Picture 2">
            <a:extLst>
              <a:ext uri="{FF2B5EF4-FFF2-40B4-BE49-F238E27FC236}">
                <a16:creationId xmlns:a16="http://schemas.microsoft.com/office/drawing/2014/main" id="{D69541E1-0F68-612E-FBB7-662FB6D175B8}"/>
              </a:ext>
            </a:extLst>
          </p:cNvPr>
          <p:cNvPicPr>
            <a:picLocks noChangeAspect="1"/>
          </p:cNvPicPr>
          <p:nvPr userDrawn="1"/>
        </p:nvPicPr>
        <p:blipFill>
          <a:blip r:embed="rId3"/>
          <a:stretch>
            <a:fillRect/>
          </a:stretch>
        </p:blipFill>
        <p:spPr>
          <a:xfrm>
            <a:off x="214325" y="6070614"/>
            <a:ext cx="724438" cy="704088"/>
          </a:xfrm>
          <a:prstGeom prst="rect">
            <a:avLst/>
          </a:prstGeom>
        </p:spPr>
      </p:pic>
      <p:sp>
        <p:nvSpPr>
          <p:cNvPr id="4" name="Rectangle 3">
            <a:extLst>
              <a:ext uri="{FF2B5EF4-FFF2-40B4-BE49-F238E27FC236}">
                <a16:creationId xmlns:a16="http://schemas.microsoft.com/office/drawing/2014/main" id="{4E748F40-329C-5FBD-0581-4E2DC4B47666}"/>
              </a:ext>
            </a:extLst>
          </p:cNvPr>
          <p:cNvSpPr/>
          <p:nvPr userDrawn="1"/>
        </p:nvSpPr>
        <p:spPr>
          <a:xfrm>
            <a:off x="46260" y="3611393"/>
            <a:ext cx="2646420" cy="997838"/>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p>
        </p:txBody>
      </p:sp>
      <p:sp>
        <p:nvSpPr>
          <p:cNvPr id="7" name="Rectangle 6">
            <a:extLst>
              <a:ext uri="{FF2B5EF4-FFF2-40B4-BE49-F238E27FC236}">
                <a16:creationId xmlns:a16="http://schemas.microsoft.com/office/drawing/2014/main" id="{6B30005B-0E15-2295-7345-38ACB4225849}"/>
              </a:ext>
            </a:extLst>
          </p:cNvPr>
          <p:cNvSpPr/>
          <p:nvPr userDrawn="1"/>
        </p:nvSpPr>
        <p:spPr>
          <a:xfrm>
            <a:off x="46261" y="2474428"/>
            <a:ext cx="2646420" cy="997838"/>
          </a:xfrm>
          <a:prstGeom prst="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p>
        </p:txBody>
      </p:sp>
      <p:sp>
        <p:nvSpPr>
          <p:cNvPr id="10" name="Rectangle 9">
            <a:extLst>
              <a:ext uri="{FF2B5EF4-FFF2-40B4-BE49-F238E27FC236}">
                <a16:creationId xmlns:a16="http://schemas.microsoft.com/office/drawing/2014/main" id="{7B258487-74DD-3C01-0EBA-EE9B72BD3FEB}"/>
              </a:ext>
            </a:extLst>
          </p:cNvPr>
          <p:cNvSpPr/>
          <p:nvPr userDrawn="1"/>
        </p:nvSpPr>
        <p:spPr>
          <a:xfrm>
            <a:off x="46259" y="4723196"/>
            <a:ext cx="2646420" cy="997838"/>
          </a:xfrm>
          <a:prstGeom prst="rect">
            <a:avLst/>
          </a:prstGeom>
          <a:solidFill>
            <a:schemeClr val="tx1">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p>
        </p:txBody>
      </p:sp>
      <p:sp>
        <p:nvSpPr>
          <p:cNvPr id="12" name="Text Placeholder 25">
            <a:extLst>
              <a:ext uri="{FF2B5EF4-FFF2-40B4-BE49-F238E27FC236}">
                <a16:creationId xmlns:a16="http://schemas.microsoft.com/office/drawing/2014/main" id="{345FE94B-538E-87BE-D10E-1BE908FE539A}"/>
              </a:ext>
            </a:extLst>
          </p:cNvPr>
          <p:cNvSpPr>
            <a:spLocks noGrp="1"/>
          </p:cNvSpPr>
          <p:nvPr>
            <p:ph type="body" sz="quarter" idx="21" hasCustomPrompt="1"/>
          </p:nvPr>
        </p:nvSpPr>
        <p:spPr>
          <a:xfrm>
            <a:off x="1095153" y="1360333"/>
            <a:ext cx="1600682" cy="997838"/>
          </a:xfrm>
        </p:spPr>
        <p:txBody>
          <a:bodyPr anchor="ctr" anchorCtr="0">
            <a:normAutofit/>
          </a:bodyPr>
          <a:lstStyle>
            <a:lvl1pPr marL="0" indent="0" algn="ctr">
              <a:spcBef>
                <a:spcPts val="0"/>
              </a:spcBef>
              <a:buNone/>
              <a:defRPr sz="1600" b="1">
                <a:solidFill>
                  <a:schemeClr val="bg1"/>
                </a:solidFill>
              </a:defRPr>
            </a:lvl1pPr>
          </a:lstStyle>
          <a:p>
            <a:pPr lvl="0"/>
            <a:r>
              <a:rPr lang="en-US"/>
              <a:t>TBD</a:t>
            </a:r>
          </a:p>
        </p:txBody>
      </p:sp>
      <p:sp>
        <p:nvSpPr>
          <p:cNvPr id="13" name="Text Placeholder 25">
            <a:extLst>
              <a:ext uri="{FF2B5EF4-FFF2-40B4-BE49-F238E27FC236}">
                <a16:creationId xmlns:a16="http://schemas.microsoft.com/office/drawing/2014/main" id="{68A2EF76-2B1F-689A-4E34-6E0C7D0A04C4}"/>
              </a:ext>
            </a:extLst>
          </p:cNvPr>
          <p:cNvSpPr>
            <a:spLocks noGrp="1"/>
          </p:cNvSpPr>
          <p:nvPr>
            <p:ph type="body" sz="quarter" idx="22" hasCustomPrompt="1"/>
          </p:nvPr>
        </p:nvSpPr>
        <p:spPr>
          <a:xfrm>
            <a:off x="1095153" y="2457648"/>
            <a:ext cx="1600682" cy="997838"/>
          </a:xfrm>
        </p:spPr>
        <p:txBody>
          <a:bodyPr anchor="ctr" anchorCtr="0">
            <a:normAutofit/>
          </a:bodyPr>
          <a:lstStyle>
            <a:lvl1pPr marL="0" indent="0" algn="ctr">
              <a:spcBef>
                <a:spcPts val="0"/>
              </a:spcBef>
              <a:buNone/>
              <a:defRPr sz="1600" b="1">
                <a:solidFill>
                  <a:schemeClr val="bg1"/>
                </a:solidFill>
              </a:defRPr>
            </a:lvl1pPr>
          </a:lstStyle>
          <a:p>
            <a:pPr lvl="0"/>
            <a:r>
              <a:rPr lang="en-US"/>
              <a:t>TBD</a:t>
            </a:r>
          </a:p>
        </p:txBody>
      </p:sp>
      <p:sp>
        <p:nvSpPr>
          <p:cNvPr id="16" name="Text Placeholder 25">
            <a:extLst>
              <a:ext uri="{FF2B5EF4-FFF2-40B4-BE49-F238E27FC236}">
                <a16:creationId xmlns:a16="http://schemas.microsoft.com/office/drawing/2014/main" id="{256D4CEC-A7AA-F7E9-1161-886056D60BBD}"/>
              </a:ext>
            </a:extLst>
          </p:cNvPr>
          <p:cNvSpPr>
            <a:spLocks noGrp="1"/>
          </p:cNvSpPr>
          <p:nvPr>
            <p:ph type="body" sz="quarter" idx="23" hasCustomPrompt="1"/>
          </p:nvPr>
        </p:nvSpPr>
        <p:spPr>
          <a:xfrm>
            <a:off x="1095153" y="3611393"/>
            <a:ext cx="1600682" cy="997838"/>
          </a:xfrm>
        </p:spPr>
        <p:txBody>
          <a:bodyPr anchor="ctr" anchorCtr="0">
            <a:normAutofit/>
          </a:bodyPr>
          <a:lstStyle>
            <a:lvl1pPr marL="0" indent="0" algn="ctr">
              <a:spcBef>
                <a:spcPts val="0"/>
              </a:spcBef>
              <a:buNone/>
              <a:defRPr sz="1600" b="1">
                <a:solidFill>
                  <a:schemeClr val="bg1"/>
                </a:solidFill>
              </a:defRPr>
            </a:lvl1pPr>
          </a:lstStyle>
          <a:p>
            <a:pPr lvl="0"/>
            <a:r>
              <a:rPr lang="en-US"/>
              <a:t>TBD</a:t>
            </a:r>
          </a:p>
        </p:txBody>
      </p:sp>
      <p:sp>
        <p:nvSpPr>
          <p:cNvPr id="17" name="Text Placeholder 25">
            <a:extLst>
              <a:ext uri="{FF2B5EF4-FFF2-40B4-BE49-F238E27FC236}">
                <a16:creationId xmlns:a16="http://schemas.microsoft.com/office/drawing/2014/main" id="{217E1530-A6F2-8E95-BB45-033ECE9BC40C}"/>
              </a:ext>
            </a:extLst>
          </p:cNvPr>
          <p:cNvSpPr>
            <a:spLocks noGrp="1"/>
          </p:cNvSpPr>
          <p:nvPr>
            <p:ph type="body" sz="quarter" idx="24" hasCustomPrompt="1"/>
          </p:nvPr>
        </p:nvSpPr>
        <p:spPr>
          <a:xfrm>
            <a:off x="1095153" y="4723196"/>
            <a:ext cx="1600682" cy="997838"/>
          </a:xfrm>
        </p:spPr>
        <p:txBody>
          <a:bodyPr anchor="ctr" anchorCtr="0">
            <a:normAutofit/>
          </a:bodyPr>
          <a:lstStyle>
            <a:lvl1pPr marL="0" indent="0" algn="ctr">
              <a:spcBef>
                <a:spcPts val="0"/>
              </a:spcBef>
              <a:buNone/>
              <a:defRPr sz="1600" b="1">
                <a:solidFill>
                  <a:schemeClr val="bg1"/>
                </a:solidFill>
              </a:defRPr>
            </a:lvl1pPr>
          </a:lstStyle>
          <a:p>
            <a:pPr lvl="0"/>
            <a:r>
              <a:rPr lang="en-US"/>
              <a:t>TBD</a:t>
            </a:r>
          </a:p>
        </p:txBody>
      </p:sp>
      <p:sp>
        <p:nvSpPr>
          <p:cNvPr id="19" name="Text Placeholder 25">
            <a:extLst>
              <a:ext uri="{FF2B5EF4-FFF2-40B4-BE49-F238E27FC236}">
                <a16:creationId xmlns:a16="http://schemas.microsoft.com/office/drawing/2014/main" id="{5B86EF8A-3895-704A-A70B-C69B74D0F071}"/>
              </a:ext>
            </a:extLst>
          </p:cNvPr>
          <p:cNvSpPr>
            <a:spLocks noGrp="1"/>
          </p:cNvSpPr>
          <p:nvPr>
            <p:ph type="body" sz="quarter" idx="25" hasCustomPrompt="1"/>
          </p:nvPr>
        </p:nvSpPr>
        <p:spPr>
          <a:xfrm>
            <a:off x="2738938" y="2482816"/>
            <a:ext cx="8995862" cy="997838"/>
          </a:xfrm>
        </p:spPr>
        <p:txBody>
          <a:bodyPr anchor="ctr" anchorCtr="0">
            <a:normAutofit/>
          </a:bodyPr>
          <a:lstStyle>
            <a:lvl1pPr marL="227013" indent="-227013">
              <a:buClr>
                <a:srgbClr val="002060"/>
              </a:buClr>
              <a:buFont typeface="Wingdings" panose="05000000000000000000" pitchFamily="2" charset="2"/>
              <a:buChar char="§"/>
              <a:defRPr lang="en-US" sz="1600" kern="1200" dirty="0">
                <a:solidFill>
                  <a:srgbClr val="002060"/>
                </a:solidFill>
                <a:latin typeface="+mn-lt"/>
                <a:ea typeface="+mn-ea"/>
                <a:cs typeface="+mn-cs"/>
              </a:defRPr>
            </a:lvl1pPr>
          </a:lstStyle>
          <a:p>
            <a:pPr marL="227013" lvl="0" indent="-227013" algn="l" defTabSz="914400" rtl="0" eaLnBrk="1" latinLnBrk="0" hangingPunct="1">
              <a:lnSpc>
                <a:spcPct val="90000"/>
              </a:lnSpc>
              <a:spcBef>
                <a:spcPts val="600"/>
              </a:spcBef>
              <a:buClr>
                <a:srgbClr val="002060"/>
              </a:buClr>
              <a:buFont typeface="Wingdings" panose="05000000000000000000" pitchFamily="2" charset="2"/>
              <a:buChar char="§"/>
            </a:pPr>
            <a:r>
              <a:rPr lang="en-US"/>
              <a:t>TBD</a:t>
            </a:r>
          </a:p>
        </p:txBody>
      </p:sp>
      <p:sp>
        <p:nvSpPr>
          <p:cNvPr id="20" name="Text Placeholder 25">
            <a:extLst>
              <a:ext uri="{FF2B5EF4-FFF2-40B4-BE49-F238E27FC236}">
                <a16:creationId xmlns:a16="http://schemas.microsoft.com/office/drawing/2014/main" id="{2040B585-B4D7-3425-757E-F110B803FAF0}"/>
              </a:ext>
            </a:extLst>
          </p:cNvPr>
          <p:cNvSpPr>
            <a:spLocks noGrp="1"/>
          </p:cNvSpPr>
          <p:nvPr>
            <p:ph type="body" sz="quarter" idx="26" hasCustomPrompt="1"/>
          </p:nvPr>
        </p:nvSpPr>
        <p:spPr>
          <a:xfrm>
            <a:off x="2738938" y="3603006"/>
            <a:ext cx="8995862" cy="997838"/>
          </a:xfrm>
        </p:spPr>
        <p:txBody>
          <a:bodyPr anchor="ctr" anchorCtr="0">
            <a:normAutofit/>
          </a:bodyPr>
          <a:lstStyle>
            <a:lvl1pPr marL="227013" indent="-227013">
              <a:buClr>
                <a:srgbClr val="002060"/>
              </a:buClr>
              <a:buFont typeface="Wingdings" panose="05000000000000000000" pitchFamily="2" charset="2"/>
              <a:buChar char="§"/>
              <a:defRPr lang="en-US" sz="1600" kern="1200" dirty="0">
                <a:solidFill>
                  <a:srgbClr val="002060"/>
                </a:solidFill>
                <a:latin typeface="+mn-lt"/>
                <a:ea typeface="+mn-ea"/>
                <a:cs typeface="+mn-cs"/>
              </a:defRPr>
            </a:lvl1pPr>
          </a:lstStyle>
          <a:p>
            <a:pPr marL="227013" lvl="0" indent="-227013" algn="l" defTabSz="914400" rtl="0" eaLnBrk="1" latinLnBrk="0" hangingPunct="1">
              <a:lnSpc>
                <a:spcPct val="90000"/>
              </a:lnSpc>
              <a:spcBef>
                <a:spcPts val="600"/>
              </a:spcBef>
              <a:buClr>
                <a:srgbClr val="002060"/>
              </a:buClr>
              <a:buFont typeface="Wingdings" panose="05000000000000000000" pitchFamily="2" charset="2"/>
              <a:buChar char="§"/>
            </a:pPr>
            <a:r>
              <a:rPr lang="en-US"/>
              <a:t>TBD</a:t>
            </a:r>
          </a:p>
        </p:txBody>
      </p:sp>
      <p:sp>
        <p:nvSpPr>
          <p:cNvPr id="21" name="Text Placeholder 25">
            <a:extLst>
              <a:ext uri="{FF2B5EF4-FFF2-40B4-BE49-F238E27FC236}">
                <a16:creationId xmlns:a16="http://schemas.microsoft.com/office/drawing/2014/main" id="{52D930D0-2ED2-480A-1DD8-AE5AA3E5D05B}"/>
              </a:ext>
            </a:extLst>
          </p:cNvPr>
          <p:cNvSpPr>
            <a:spLocks noGrp="1"/>
          </p:cNvSpPr>
          <p:nvPr>
            <p:ph type="body" sz="quarter" idx="27" hasCustomPrompt="1"/>
          </p:nvPr>
        </p:nvSpPr>
        <p:spPr>
          <a:xfrm>
            <a:off x="2738938" y="4723196"/>
            <a:ext cx="8995862" cy="997838"/>
          </a:xfrm>
        </p:spPr>
        <p:txBody>
          <a:bodyPr anchor="ctr" anchorCtr="0">
            <a:normAutofit/>
          </a:bodyPr>
          <a:lstStyle>
            <a:lvl1pPr marL="227013" indent="-227013">
              <a:buClr>
                <a:srgbClr val="002060"/>
              </a:buClr>
              <a:buFont typeface="Wingdings" panose="05000000000000000000" pitchFamily="2" charset="2"/>
              <a:buChar char="§"/>
              <a:defRPr lang="en-US" sz="1600" kern="1200" dirty="0">
                <a:solidFill>
                  <a:srgbClr val="002060"/>
                </a:solidFill>
                <a:latin typeface="+mn-lt"/>
                <a:ea typeface="+mn-ea"/>
                <a:cs typeface="+mn-cs"/>
              </a:defRPr>
            </a:lvl1pPr>
          </a:lstStyle>
          <a:p>
            <a:pPr marL="227013" lvl="0" indent="-227013" algn="l" defTabSz="914400" rtl="0" eaLnBrk="1" latinLnBrk="0" hangingPunct="1">
              <a:lnSpc>
                <a:spcPct val="90000"/>
              </a:lnSpc>
              <a:spcBef>
                <a:spcPts val="600"/>
              </a:spcBef>
              <a:buClr>
                <a:srgbClr val="002060"/>
              </a:buClr>
              <a:buFont typeface="Wingdings" panose="05000000000000000000" pitchFamily="2" charset="2"/>
              <a:buChar char="§"/>
            </a:pPr>
            <a:r>
              <a:rPr lang="en-US"/>
              <a:t>TBD</a:t>
            </a:r>
          </a:p>
        </p:txBody>
      </p:sp>
      <p:sp>
        <p:nvSpPr>
          <p:cNvPr id="25" name="Freeform: Shape 24">
            <a:extLst>
              <a:ext uri="{FF2B5EF4-FFF2-40B4-BE49-F238E27FC236}">
                <a16:creationId xmlns:a16="http://schemas.microsoft.com/office/drawing/2014/main" id="{9FD6FABE-A4F1-8D36-B411-6A38B6002D63}"/>
              </a:ext>
            </a:extLst>
          </p:cNvPr>
          <p:cNvSpPr/>
          <p:nvPr userDrawn="1"/>
        </p:nvSpPr>
        <p:spPr>
          <a:xfrm flipH="1">
            <a:off x="0" y="-23195"/>
            <a:ext cx="12177342" cy="848660"/>
          </a:xfrm>
          <a:custGeom>
            <a:avLst/>
            <a:gdLst>
              <a:gd name="connsiteX0" fmla="*/ 0 w 5304383"/>
              <a:gd name="connsiteY0" fmla="*/ 0 h 1541722"/>
              <a:gd name="connsiteX1" fmla="*/ 5304383 w 5304383"/>
              <a:gd name="connsiteY1" fmla="*/ 0 h 1541722"/>
              <a:gd name="connsiteX2" fmla="*/ 5304383 w 5304383"/>
              <a:gd name="connsiteY2" fmla="*/ 1541722 h 1541722"/>
              <a:gd name="connsiteX3" fmla="*/ 201731 w 5304383"/>
              <a:gd name="connsiteY3" fmla="*/ 1541722 h 1541722"/>
              <a:gd name="connsiteX4" fmla="*/ 0 w 5304383"/>
              <a:gd name="connsiteY4" fmla="*/ 1339991 h 15417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4383" h="1541722">
                <a:moveTo>
                  <a:pt x="0" y="0"/>
                </a:moveTo>
                <a:lnTo>
                  <a:pt x="5304383" y="0"/>
                </a:lnTo>
                <a:lnTo>
                  <a:pt x="5304383" y="1541722"/>
                </a:lnTo>
                <a:lnTo>
                  <a:pt x="201731" y="1541722"/>
                </a:lnTo>
                <a:cubicBezTo>
                  <a:pt x="90318" y="1541722"/>
                  <a:pt x="0" y="1451404"/>
                  <a:pt x="0" y="1339991"/>
                </a:cubicBezTo>
                <a:close/>
              </a:path>
            </a:pathLst>
          </a:custGeom>
          <a:solidFill>
            <a:schemeClr val="tx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274320" rIns="274320" rtlCol="0" anchor="ctr">
            <a:noAutofit/>
          </a:bodyPr>
          <a:lstStyle/>
          <a:p>
            <a:pPr algn="l"/>
            <a:endParaRPr lang="en-US"/>
          </a:p>
        </p:txBody>
      </p:sp>
      <p:sp>
        <p:nvSpPr>
          <p:cNvPr id="33" name="Text Placeholder 25">
            <a:extLst>
              <a:ext uri="{FF2B5EF4-FFF2-40B4-BE49-F238E27FC236}">
                <a16:creationId xmlns:a16="http://schemas.microsoft.com/office/drawing/2014/main" id="{2D29A13A-8825-2F0A-7D4C-053D703DB862}"/>
              </a:ext>
            </a:extLst>
          </p:cNvPr>
          <p:cNvSpPr>
            <a:spLocks noGrp="1"/>
          </p:cNvSpPr>
          <p:nvPr>
            <p:ph type="body" sz="quarter" idx="28" hasCustomPrompt="1"/>
          </p:nvPr>
        </p:nvSpPr>
        <p:spPr>
          <a:xfrm>
            <a:off x="2640" y="-25487"/>
            <a:ext cx="11732159" cy="848660"/>
          </a:xfrm>
        </p:spPr>
        <p:txBody>
          <a:bodyPr lIns="274320" anchor="ctr" anchorCtr="0">
            <a:normAutofit/>
          </a:bodyPr>
          <a:lstStyle>
            <a:lvl1pPr marL="0" indent="0" algn="l">
              <a:buNone/>
              <a:defRPr sz="2000">
                <a:solidFill>
                  <a:schemeClr val="bg1"/>
                </a:solidFill>
              </a:defRPr>
            </a:lvl1pPr>
          </a:lstStyle>
          <a:p>
            <a:pPr lvl="0"/>
            <a:r>
              <a:rPr lang="en-US"/>
              <a:t>TBD</a:t>
            </a:r>
          </a:p>
        </p:txBody>
      </p:sp>
      <p:cxnSp>
        <p:nvCxnSpPr>
          <p:cNvPr id="35" name="Straight Connector 34">
            <a:extLst>
              <a:ext uri="{FF2B5EF4-FFF2-40B4-BE49-F238E27FC236}">
                <a16:creationId xmlns:a16="http://schemas.microsoft.com/office/drawing/2014/main" id="{DE9F6F92-27CB-26FB-1C4C-366A297F3D6F}"/>
              </a:ext>
            </a:extLst>
          </p:cNvPr>
          <p:cNvCxnSpPr>
            <a:cxnSpLocks/>
          </p:cNvCxnSpPr>
          <p:nvPr userDrawn="1"/>
        </p:nvCxnSpPr>
        <p:spPr>
          <a:xfrm>
            <a:off x="46259" y="2421640"/>
            <a:ext cx="11688540"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E97E09BB-150C-0BF8-B0CE-71211696B5D3}"/>
              </a:ext>
            </a:extLst>
          </p:cNvPr>
          <p:cNvCxnSpPr>
            <a:cxnSpLocks/>
          </p:cNvCxnSpPr>
          <p:nvPr userDrawn="1"/>
        </p:nvCxnSpPr>
        <p:spPr>
          <a:xfrm>
            <a:off x="46259" y="3541830"/>
            <a:ext cx="11688540"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E6B80CA0-B50F-A532-A7EA-3A61DB9A9F28}"/>
              </a:ext>
            </a:extLst>
          </p:cNvPr>
          <p:cNvCxnSpPr>
            <a:cxnSpLocks/>
          </p:cNvCxnSpPr>
          <p:nvPr userDrawn="1"/>
        </p:nvCxnSpPr>
        <p:spPr>
          <a:xfrm>
            <a:off x="46259" y="4662020"/>
            <a:ext cx="11688540"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3310152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8_Table of Contents 1">
    <p:spTree>
      <p:nvGrpSpPr>
        <p:cNvPr id="1" name=""/>
        <p:cNvGrpSpPr/>
        <p:nvPr/>
      </p:nvGrpSpPr>
      <p:grpSpPr>
        <a:xfrm>
          <a:off x="0" y="0"/>
          <a:ext cx="0" cy="0"/>
          <a:chOff x="0" y="0"/>
          <a:chExt cx="0" cy="0"/>
        </a:xfrm>
      </p:grpSpPr>
      <p:pic>
        <p:nvPicPr>
          <p:cNvPr id="8" name="Picture 7" descr="A white and grey background&#10;&#10;Description automatically generated">
            <a:extLst>
              <a:ext uri="{FF2B5EF4-FFF2-40B4-BE49-F238E27FC236}">
                <a16:creationId xmlns:a16="http://schemas.microsoft.com/office/drawing/2014/main" id="{0FA0A3E8-6658-9B05-794E-1D6DF79DAC0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5000" b="5000"/>
          <a:stretch/>
        </p:blipFill>
        <p:spPr>
          <a:xfrm>
            <a:off x="0" y="0"/>
            <a:ext cx="12192000" cy="6858000"/>
          </a:xfrm>
          <a:prstGeom prst="rect">
            <a:avLst/>
          </a:prstGeom>
        </p:spPr>
      </p:pic>
      <p:sp>
        <p:nvSpPr>
          <p:cNvPr id="6" name="Slide Number Placeholder 5">
            <a:extLst>
              <a:ext uri="{FF2B5EF4-FFF2-40B4-BE49-F238E27FC236}">
                <a16:creationId xmlns:a16="http://schemas.microsoft.com/office/drawing/2014/main" id="{5677A7DD-7AAC-85A4-19F5-483BFC4D3251}"/>
              </a:ext>
            </a:extLst>
          </p:cNvPr>
          <p:cNvSpPr>
            <a:spLocks noGrp="1"/>
          </p:cNvSpPr>
          <p:nvPr>
            <p:ph type="sldNum" sz="quarter" idx="12"/>
          </p:nvPr>
        </p:nvSpPr>
        <p:spPr/>
        <p:txBody>
          <a:bodyPr/>
          <a:lstStyle/>
          <a:p>
            <a:fld id="{56E42921-B966-4A62-852C-F7CA714BA7DB}" type="slidenum">
              <a:rPr lang="en-US" smtClean="0"/>
              <a:t>‹#›</a:t>
            </a:fld>
            <a:endParaRPr lang="en-US"/>
          </a:p>
        </p:txBody>
      </p:sp>
      <p:sp>
        <p:nvSpPr>
          <p:cNvPr id="9" name="Rectangle 8">
            <a:extLst>
              <a:ext uri="{FF2B5EF4-FFF2-40B4-BE49-F238E27FC236}">
                <a16:creationId xmlns:a16="http://schemas.microsoft.com/office/drawing/2014/main" id="{6521F41C-0986-D8FD-AA66-5C0367613970}"/>
              </a:ext>
            </a:extLst>
          </p:cNvPr>
          <p:cNvSpPr/>
          <p:nvPr userDrawn="1"/>
        </p:nvSpPr>
        <p:spPr>
          <a:xfrm>
            <a:off x="0" y="0"/>
            <a:ext cx="12192000" cy="6858000"/>
          </a:xfrm>
          <a:prstGeom prst="rect">
            <a:avLst/>
          </a:prstGeom>
          <a:gradFill>
            <a:gsLst>
              <a:gs pos="0">
                <a:schemeClr val="bg1">
                  <a:alpha val="90000"/>
                </a:schemeClr>
              </a:gs>
              <a:gs pos="30000">
                <a:schemeClr val="bg1">
                  <a:alpha val="80000"/>
                </a:schemeClr>
              </a:gs>
              <a:gs pos="70000">
                <a:schemeClr val="bg1">
                  <a:alpha val="60000"/>
                </a:schemeClr>
              </a:gs>
              <a:gs pos="100000">
                <a:schemeClr val="bg1">
                  <a:alpha val="40000"/>
                </a:schemeClr>
              </a:gs>
            </a:gsLst>
            <a:path path="circle">
              <a:fillToRect l="100000" t="10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gradFill flip="none" rotWithShape="1">
                <a:gsLst>
                  <a:gs pos="0">
                    <a:schemeClr val="bg1">
                      <a:lumMod val="95000"/>
                      <a:alpha val="90000"/>
                    </a:schemeClr>
                  </a:gs>
                  <a:gs pos="45000">
                    <a:schemeClr val="bg1">
                      <a:lumMod val="95000"/>
                      <a:alpha val="80000"/>
                    </a:schemeClr>
                  </a:gs>
                  <a:gs pos="83000">
                    <a:schemeClr val="bg1">
                      <a:lumMod val="95000"/>
                      <a:alpha val="60000"/>
                    </a:schemeClr>
                  </a:gs>
                  <a:gs pos="100000">
                    <a:schemeClr val="bg1">
                      <a:lumMod val="95000"/>
                      <a:alpha val="40000"/>
                    </a:schemeClr>
                  </a:gs>
                </a:gsLst>
                <a:path path="circle">
                  <a:fillToRect l="100000" t="100000"/>
                </a:path>
                <a:tileRect r="-100000" b="-100000"/>
              </a:gradFill>
            </a:endParaRPr>
          </a:p>
        </p:txBody>
      </p:sp>
      <p:sp>
        <p:nvSpPr>
          <p:cNvPr id="5" name="Footer Placeholder 4">
            <a:extLst>
              <a:ext uri="{FF2B5EF4-FFF2-40B4-BE49-F238E27FC236}">
                <a16:creationId xmlns:a16="http://schemas.microsoft.com/office/drawing/2014/main" id="{200C3EE5-27DC-293E-822F-366F5A050D79}"/>
              </a:ext>
            </a:extLst>
          </p:cNvPr>
          <p:cNvSpPr>
            <a:spLocks noGrp="1"/>
          </p:cNvSpPr>
          <p:nvPr>
            <p:ph type="ftr" sz="quarter" idx="11"/>
          </p:nvPr>
        </p:nvSpPr>
        <p:spPr>
          <a:xfrm>
            <a:off x="3875059" y="6356350"/>
            <a:ext cx="5980814" cy="365125"/>
          </a:xfrm>
        </p:spPr>
        <p:txBody>
          <a:bodyPr/>
          <a:lstStyle/>
          <a:p>
            <a:r>
              <a:rPr lang="en-US"/>
              <a:t>Copyright © 2024 Accelerated Innovation Group. All rights reserved.</a:t>
            </a:r>
          </a:p>
        </p:txBody>
      </p:sp>
      <p:sp>
        <p:nvSpPr>
          <p:cNvPr id="26" name="Text Placeholder 25">
            <a:extLst>
              <a:ext uri="{FF2B5EF4-FFF2-40B4-BE49-F238E27FC236}">
                <a16:creationId xmlns:a16="http://schemas.microsoft.com/office/drawing/2014/main" id="{23B846D3-D590-BFC8-1659-A3A1ED93C424}"/>
              </a:ext>
            </a:extLst>
          </p:cNvPr>
          <p:cNvSpPr>
            <a:spLocks noGrp="1"/>
          </p:cNvSpPr>
          <p:nvPr>
            <p:ph type="body" sz="quarter" idx="17" hasCustomPrompt="1"/>
          </p:nvPr>
        </p:nvSpPr>
        <p:spPr>
          <a:xfrm>
            <a:off x="2738938" y="1029927"/>
            <a:ext cx="8995862" cy="1097280"/>
          </a:xfrm>
        </p:spPr>
        <p:txBody>
          <a:bodyPr anchor="ctr" anchorCtr="0">
            <a:normAutofit/>
          </a:bodyPr>
          <a:lstStyle>
            <a:lvl1pPr marL="227013" indent="-227013">
              <a:spcBef>
                <a:spcPts val="600"/>
              </a:spcBef>
              <a:buClr>
                <a:srgbClr val="002060"/>
              </a:buClr>
              <a:buFont typeface="Wingdings" panose="05000000000000000000" pitchFamily="2" charset="2"/>
              <a:buChar char="§"/>
              <a:defRPr sz="1600">
                <a:solidFill>
                  <a:srgbClr val="002060"/>
                </a:solidFill>
              </a:defRPr>
            </a:lvl1pPr>
          </a:lstStyle>
          <a:p>
            <a:pPr lvl="0"/>
            <a:r>
              <a:rPr lang="en-US"/>
              <a:t>TBD</a:t>
            </a:r>
          </a:p>
        </p:txBody>
      </p:sp>
      <p:pic>
        <p:nvPicPr>
          <p:cNvPr id="3" name="Picture 2">
            <a:extLst>
              <a:ext uri="{FF2B5EF4-FFF2-40B4-BE49-F238E27FC236}">
                <a16:creationId xmlns:a16="http://schemas.microsoft.com/office/drawing/2014/main" id="{D69541E1-0F68-612E-FBB7-662FB6D175B8}"/>
              </a:ext>
            </a:extLst>
          </p:cNvPr>
          <p:cNvPicPr>
            <a:picLocks noChangeAspect="1"/>
          </p:cNvPicPr>
          <p:nvPr userDrawn="1"/>
        </p:nvPicPr>
        <p:blipFill>
          <a:blip r:embed="rId3"/>
          <a:stretch>
            <a:fillRect/>
          </a:stretch>
        </p:blipFill>
        <p:spPr>
          <a:xfrm>
            <a:off x="214325" y="6070614"/>
            <a:ext cx="724438" cy="704088"/>
          </a:xfrm>
          <a:prstGeom prst="rect">
            <a:avLst/>
          </a:prstGeom>
        </p:spPr>
      </p:pic>
      <p:sp>
        <p:nvSpPr>
          <p:cNvPr id="19" name="Text Placeholder 25">
            <a:extLst>
              <a:ext uri="{FF2B5EF4-FFF2-40B4-BE49-F238E27FC236}">
                <a16:creationId xmlns:a16="http://schemas.microsoft.com/office/drawing/2014/main" id="{5B86EF8A-3895-704A-A70B-C69B74D0F071}"/>
              </a:ext>
            </a:extLst>
          </p:cNvPr>
          <p:cNvSpPr>
            <a:spLocks noGrp="1"/>
          </p:cNvSpPr>
          <p:nvPr>
            <p:ph type="body" sz="quarter" idx="25" hasCustomPrompt="1"/>
          </p:nvPr>
        </p:nvSpPr>
        <p:spPr>
          <a:xfrm>
            <a:off x="2738938" y="2276903"/>
            <a:ext cx="8995862" cy="1097280"/>
          </a:xfrm>
        </p:spPr>
        <p:txBody>
          <a:bodyPr anchor="ctr" anchorCtr="0">
            <a:normAutofit/>
          </a:bodyPr>
          <a:lstStyle>
            <a:lvl1pPr marL="227013" indent="-227013">
              <a:buClr>
                <a:srgbClr val="002060"/>
              </a:buClr>
              <a:buFont typeface="Wingdings" panose="05000000000000000000" pitchFamily="2" charset="2"/>
              <a:buChar char="§"/>
              <a:defRPr lang="en-US" sz="1600" kern="1200" dirty="0">
                <a:solidFill>
                  <a:srgbClr val="002060"/>
                </a:solidFill>
                <a:latin typeface="+mn-lt"/>
                <a:ea typeface="+mn-ea"/>
                <a:cs typeface="+mn-cs"/>
              </a:defRPr>
            </a:lvl1pPr>
          </a:lstStyle>
          <a:p>
            <a:pPr marL="227013" lvl="0" indent="-227013" algn="l" defTabSz="914400" rtl="0" eaLnBrk="1" latinLnBrk="0" hangingPunct="1">
              <a:lnSpc>
                <a:spcPct val="90000"/>
              </a:lnSpc>
              <a:spcBef>
                <a:spcPts val="600"/>
              </a:spcBef>
              <a:buClr>
                <a:srgbClr val="002060"/>
              </a:buClr>
              <a:buFont typeface="Wingdings" panose="05000000000000000000" pitchFamily="2" charset="2"/>
              <a:buChar char="§"/>
            </a:pPr>
            <a:r>
              <a:rPr lang="en-US"/>
              <a:t>TBD</a:t>
            </a:r>
          </a:p>
        </p:txBody>
      </p:sp>
      <p:sp>
        <p:nvSpPr>
          <p:cNvPr id="20" name="Text Placeholder 25">
            <a:extLst>
              <a:ext uri="{FF2B5EF4-FFF2-40B4-BE49-F238E27FC236}">
                <a16:creationId xmlns:a16="http://schemas.microsoft.com/office/drawing/2014/main" id="{2040B585-B4D7-3425-757E-F110B803FAF0}"/>
              </a:ext>
            </a:extLst>
          </p:cNvPr>
          <p:cNvSpPr>
            <a:spLocks noGrp="1"/>
          </p:cNvSpPr>
          <p:nvPr>
            <p:ph type="body" sz="quarter" idx="26" hasCustomPrompt="1"/>
          </p:nvPr>
        </p:nvSpPr>
        <p:spPr>
          <a:xfrm>
            <a:off x="2738938" y="3538579"/>
            <a:ext cx="8995862" cy="1097280"/>
          </a:xfrm>
        </p:spPr>
        <p:txBody>
          <a:bodyPr anchor="ctr" anchorCtr="0">
            <a:normAutofit/>
          </a:bodyPr>
          <a:lstStyle>
            <a:lvl1pPr marL="227013" indent="-227013">
              <a:buClr>
                <a:srgbClr val="002060"/>
              </a:buClr>
              <a:buFont typeface="Wingdings" panose="05000000000000000000" pitchFamily="2" charset="2"/>
              <a:buChar char="§"/>
              <a:defRPr lang="en-US" sz="1600" kern="1200" dirty="0">
                <a:solidFill>
                  <a:srgbClr val="002060"/>
                </a:solidFill>
                <a:latin typeface="+mn-lt"/>
                <a:ea typeface="+mn-ea"/>
                <a:cs typeface="+mn-cs"/>
              </a:defRPr>
            </a:lvl1pPr>
          </a:lstStyle>
          <a:p>
            <a:pPr marL="227013" lvl="0" indent="-227013" algn="l" defTabSz="914400" rtl="0" eaLnBrk="1" latinLnBrk="0" hangingPunct="1">
              <a:lnSpc>
                <a:spcPct val="90000"/>
              </a:lnSpc>
              <a:spcBef>
                <a:spcPts val="600"/>
              </a:spcBef>
              <a:buClr>
                <a:srgbClr val="002060"/>
              </a:buClr>
              <a:buFont typeface="Wingdings" panose="05000000000000000000" pitchFamily="2" charset="2"/>
              <a:buChar char="§"/>
            </a:pPr>
            <a:r>
              <a:rPr lang="en-US"/>
              <a:t>TBD</a:t>
            </a:r>
          </a:p>
        </p:txBody>
      </p:sp>
      <p:sp>
        <p:nvSpPr>
          <p:cNvPr id="21" name="Text Placeholder 25">
            <a:extLst>
              <a:ext uri="{FF2B5EF4-FFF2-40B4-BE49-F238E27FC236}">
                <a16:creationId xmlns:a16="http://schemas.microsoft.com/office/drawing/2014/main" id="{52D930D0-2ED2-480A-1DD8-AE5AA3E5D05B}"/>
              </a:ext>
            </a:extLst>
          </p:cNvPr>
          <p:cNvSpPr>
            <a:spLocks noGrp="1"/>
          </p:cNvSpPr>
          <p:nvPr>
            <p:ph type="body" sz="quarter" idx="27" hasCustomPrompt="1"/>
          </p:nvPr>
        </p:nvSpPr>
        <p:spPr>
          <a:xfrm>
            <a:off x="2738938" y="4792904"/>
            <a:ext cx="8995862" cy="1097280"/>
          </a:xfrm>
        </p:spPr>
        <p:txBody>
          <a:bodyPr anchor="ctr" anchorCtr="0">
            <a:normAutofit/>
          </a:bodyPr>
          <a:lstStyle>
            <a:lvl1pPr marL="227013" indent="-227013">
              <a:buClr>
                <a:srgbClr val="002060"/>
              </a:buClr>
              <a:buFont typeface="Wingdings" panose="05000000000000000000" pitchFamily="2" charset="2"/>
              <a:buChar char="§"/>
              <a:defRPr lang="en-US" sz="1600" kern="1200" dirty="0">
                <a:solidFill>
                  <a:srgbClr val="002060"/>
                </a:solidFill>
                <a:latin typeface="+mn-lt"/>
                <a:ea typeface="+mn-ea"/>
                <a:cs typeface="+mn-cs"/>
              </a:defRPr>
            </a:lvl1pPr>
          </a:lstStyle>
          <a:p>
            <a:pPr marL="227013" lvl="0" indent="-227013" algn="l" defTabSz="914400" rtl="0" eaLnBrk="1" latinLnBrk="0" hangingPunct="1">
              <a:lnSpc>
                <a:spcPct val="90000"/>
              </a:lnSpc>
              <a:spcBef>
                <a:spcPts val="600"/>
              </a:spcBef>
              <a:buClr>
                <a:srgbClr val="002060"/>
              </a:buClr>
              <a:buFont typeface="Wingdings" panose="05000000000000000000" pitchFamily="2" charset="2"/>
              <a:buChar char="§"/>
            </a:pPr>
            <a:r>
              <a:rPr lang="en-US"/>
              <a:t>TBD</a:t>
            </a:r>
          </a:p>
        </p:txBody>
      </p:sp>
      <p:sp>
        <p:nvSpPr>
          <p:cNvPr id="25" name="Freeform: Shape 24">
            <a:extLst>
              <a:ext uri="{FF2B5EF4-FFF2-40B4-BE49-F238E27FC236}">
                <a16:creationId xmlns:a16="http://schemas.microsoft.com/office/drawing/2014/main" id="{9FD6FABE-A4F1-8D36-B411-6A38B6002D63}"/>
              </a:ext>
            </a:extLst>
          </p:cNvPr>
          <p:cNvSpPr/>
          <p:nvPr userDrawn="1"/>
        </p:nvSpPr>
        <p:spPr>
          <a:xfrm flipH="1">
            <a:off x="0" y="-23195"/>
            <a:ext cx="12177342" cy="848660"/>
          </a:xfrm>
          <a:custGeom>
            <a:avLst/>
            <a:gdLst>
              <a:gd name="connsiteX0" fmla="*/ 0 w 5304383"/>
              <a:gd name="connsiteY0" fmla="*/ 0 h 1541722"/>
              <a:gd name="connsiteX1" fmla="*/ 5304383 w 5304383"/>
              <a:gd name="connsiteY1" fmla="*/ 0 h 1541722"/>
              <a:gd name="connsiteX2" fmla="*/ 5304383 w 5304383"/>
              <a:gd name="connsiteY2" fmla="*/ 1541722 h 1541722"/>
              <a:gd name="connsiteX3" fmla="*/ 201731 w 5304383"/>
              <a:gd name="connsiteY3" fmla="*/ 1541722 h 1541722"/>
              <a:gd name="connsiteX4" fmla="*/ 0 w 5304383"/>
              <a:gd name="connsiteY4" fmla="*/ 1339991 h 15417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4383" h="1541722">
                <a:moveTo>
                  <a:pt x="0" y="0"/>
                </a:moveTo>
                <a:lnTo>
                  <a:pt x="5304383" y="0"/>
                </a:lnTo>
                <a:lnTo>
                  <a:pt x="5304383" y="1541722"/>
                </a:lnTo>
                <a:lnTo>
                  <a:pt x="201731" y="1541722"/>
                </a:lnTo>
                <a:cubicBezTo>
                  <a:pt x="90318" y="1541722"/>
                  <a:pt x="0" y="1451404"/>
                  <a:pt x="0" y="1339991"/>
                </a:cubicBezTo>
                <a:close/>
              </a:path>
            </a:pathLst>
          </a:cu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274320" rIns="274320" rtlCol="0" anchor="ctr">
            <a:noAutofit/>
          </a:bodyPr>
          <a:lstStyle/>
          <a:p>
            <a:pPr algn="l"/>
            <a:endParaRPr lang="en-US"/>
          </a:p>
        </p:txBody>
      </p:sp>
      <p:sp>
        <p:nvSpPr>
          <p:cNvPr id="33" name="Text Placeholder 25">
            <a:extLst>
              <a:ext uri="{FF2B5EF4-FFF2-40B4-BE49-F238E27FC236}">
                <a16:creationId xmlns:a16="http://schemas.microsoft.com/office/drawing/2014/main" id="{2D29A13A-8825-2F0A-7D4C-053D703DB862}"/>
              </a:ext>
            </a:extLst>
          </p:cNvPr>
          <p:cNvSpPr>
            <a:spLocks noGrp="1"/>
          </p:cNvSpPr>
          <p:nvPr>
            <p:ph type="body" sz="quarter" idx="28" hasCustomPrompt="1"/>
          </p:nvPr>
        </p:nvSpPr>
        <p:spPr>
          <a:xfrm>
            <a:off x="2640" y="-25487"/>
            <a:ext cx="11732159" cy="848660"/>
          </a:xfrm>
        </p:spPr>
        <p:txBody>
          <a:bodyPr lIns="274320" anchor="ctr" anchorCtr="0">
            <a:normAutofit/>
          </a:bodyPr>
          <a:lstStyle>
            <a:lvl1pPr marL="0" indent="0" algn="l">
              <a:buNone/>
              <a:defRPr sz="2000">
                <a:solidFill>
                  <a:schemeClr val="bg1"/>
                </a:solidFill>
              </a:defRPr>
            </a:lvl1pPr>
          </a:lstStyle>
          <a:p>
            <a:pPr lvl="0"/>
            <a:r>
              <a:rPr lang="en-US"/>
              <a:t>TBD</a:t>
            </a:r>
          </a:p>
        </p:txBody>
      </p:sp>
      <p:cxnSp>
        <p:nvCxnSpPr>
          <p:cNvPr id="35" name="Straight Connector 34">
            <a:extLst>
              <a:ext uri="{FF2B5EF4-FFF2-40B4-BE49-F238E27FC236}">
                <a16:creationId xmlns:a16="http://schemas.microsoft.com/office/drawing/2014/main" id="{DE9F6F92-27CB-26FB-1C4C-366A297F3D6F}"/>
              </a:ext>
            </a:extLst>
          </p:cNvPr>
          <p:cNvCxnSpPr>
            <a:cxnSpLocks/>
          </p:cNvCxnSpPr>
          <p:nvPr userDrawn="1"/>
        </p:nvCxnSpPr>
        <p:spPr>
          <a:xfrm>
            <a:off x="46259" y="2205730"/>
            <a:ext cx="11688540"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E97E09BB-150C-0BF8-B0CE-71211696B5D3}"/>
              </a:ext>
            </a:extLst>
          </p:cNvPr>
          <p:cNvCxnSpPr>
            <a:cxnSpLocks/>
          </p:cNvCxnSpPr>
          <p:nvPr userDrawn="1"/>
        </p:nvCxnSpPr>
        <p:spPr>
          <a:xfrm>
            <a:off x="46259" y="3460056"/>
            <a:ext cx="11688540"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E6B80CA0-B50F-A532-A7EA-3A61DB9A9F28}"/>
              </a:ext>
            </a:extLst>
          </p:cNvPr>
          <p:cNvCxnSpPr>
            <a:cxnSpLocks/>
          </p:cNvCxnSpPr>
          <p:nvPr userDrawn="1"/>
        </p:nvCxnSpPr>
        <p:spPr>
          <a:xfrm>
            <a:off x="46259" y="4714382"/>
            <a:ext cx="11688540"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1" name="Freeform: Shape 40">
            <a:extLst>
              <a:ext uri="{FF2B5EF4-FFF2-40B4-BE49-F238E27FC236}">
                <a16:creationId xmlns:a16="http://schemas.microsoft.com/office/drawing/2014/main" id="{09EA6284-B46C-D4B1-8538-7BC24D9BC208}"/>
              </a:ext>
            </a:extLst>
          </p:cNvPr>
          <p:cNvSpPr/>
          <p:nvPr userDrawn="1"/>
        </p:nvSpPr>
        <p:spPr>
          <a:xfrm>
            <a:off x="-35883" y="1029927"/>
            <a:ext cx="2680715" cy="1097280"/>
          </a:xfrm>
          <a:custGeom>
            <a:avLst/>
            <a:gdLst>
              <a:gd name="connsiteX0" fmla="*/ 0 w 2680715"/>
              <a:gd name="connsiteY0" fmla="*/ 0 h 996696"/>
              <a:gd name="connsiteX1" fmla="*/ 2282037 w 2680715"/>
              <a:gd name="connsiteY1" fmla="*/ 0 h 996696"/>
              <a:gd name="connsiteX2" fmla="*/ 2680715 w 2680715"/>
              <a:gd name="connsiteY2" fmla="*/ 398678 h 996696"/>
              <a:gd name="connsiteX3" fmla="*/ 2680715 w 2680715"/>
              <a:gd name="connsiteY3" fmla="*/ 598018 h 996696"/>
              <a:gd name="connsiteX4" fmla="*/ 2282037 w 2680715"/>
              <a:gd name="connsiteY4" fmla="*/ 996696 h 996696"/>
              <a:gd name="connsiteX5" fmla="*/ 0 w 2680715"/>
              <a:gd name="connsiteY5" fmla="*/ 996696 h 996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80715" h="996696">
                <a:moveTo>
                  <a:pt x="0" y="0"/>
                </a:moveTo>
                <a:lnTo>
                  <a:pt x="2282037" y="0"/>
                </a:lnTo>
                <a:cubicBezTo>
                  <a:pt x="2502221" y="0"/>
                  <a:pt x="2680715" y="178494"/>
                  <a:pt x="2680715" y="398678"/>
                </a:cubicBezTo>
                <a:lnTo>
                  <a:pt x="2680715" y="598018"/>
                </a:lnTo>
                <a:cubicBezTo>
                  <a:pt x="2680715" y="818202"/>
                  <a:pt x="2502221" y="996696"/>
                  <a:pt x="2282037" y="996696"/>
                </a:cubicBezTo>
                <a:lnTo>
                  <a:pt x="0" y="996696"/>
                </a:lnTo>
                <a:close/>
              </a:path>
            </a:pathLst>
          </a:custGeom>
          <a:solidFill>
            <a:srgbClr val="333F50"/>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0" name="Freeform: Shape 29">
            <a:extLst>
              <a:ext uri="{FF2B5EF4-FFF2-40B4-BE49-F238E27FC236}">
                <a16:creationId xmlns:a16="http://schemas.microsoft.com/office/drawing/2014/main" id="{5C93F9CD-B361-C15F-F6AA-5C820525CB4C}"/>
              </a:ext>
            </a:extLst>
          </p:cNvPr>
          <p:cNvSpPr/>
          <p:nvPr userDrawn="1"/>
        </p:nvSpPr>
        <p:spPr>
          <a:xfrm>
            <a:off x="-23923" y="2276903"/>
            <a:ext cx="2668754" cy="1097280"/>
          </a:xfrm>
          <a:custGeom>
            <a:avLst/>
            <a:gdLst>
              <a:gd name="connsiteX0" fmla="*/ 0 w 2668754"/>
              <a:gd name="connsiteY0" fmla="*/ 0 h 996696"/>
              <a:gd name="connsiteX1" fmla="*/ 2270076 w 2668754"/>
              <a:gd name="connsiteY1" fmla="*/ 0 h 996696"/>
              <a:gd name="connsiteX2" fmla="*/ 2668754 w 2668754"/>
              <a:gd name="connsiteY2" fmla="*/ 398678 h 996696"/>
              <a:gd name="connsiteX3" fmla="*/ 2668754 w 2668754"/>
              <a:gd name="connsiteY3" fmla="*/ 598018 h 996696"/>
              <a:gd name="connsiteX4" fmla="*/ 2270076 w 2668754"/>
              <a:gd name="connsiteY4" fmla="*/ 996696 h 996696"/>
              <a:gd name="connsiteX5" fmla="*/ 0 w 2668754"/>
              <a:gd name="connsiteY5" fmla="*/ 996696 h 996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8754" h="996696">
                <a:moveTo>
                  <a:pt x="0" y="0"/>
                </a:moveTo>
                <a:lnTo>
                  <a:pt x="2270076" y="0"/>
                </a:lnTo>
                <a:cubicBezTo>
                  <a:pt x="2490260" y="0"/>
                  <a:pt x="2668754" y="178494"/>
                  <a:pt x="2668754" y="398678"/>
                </a:cubicBezTo>
                <a:lnTo>
                  <a:pt x="2668754" y="598018"/>
                </a:lnTo>
                <a:cubicBezTo>
                  <a:pt x="2668754" y="818202"/>
                  <a:pt x="2490260" y="996696"/>
                  <a:pt x="2270076" y="996696"/>
                </a:cubicBezTo>
                <a:lnTo>
                  <a:pt x="0" y="996696"/>
                </a:lnTo>
                <a:close/>
              </a:path>
            </a:pathLst>
          </a:custGeom>
          <a:solidFill>
            <a:srgbClr val="2F5597"/>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4" name="Freeform: Shape 33">
            <a:extLst>
              <a:ext uri="{FF2B5EF4-FFF2-40B4-BE49-F238E27FC236}">
                <a16:creationId xmlns:a16="http://schemas.microsoft.com/office/drawing/2014/main" id="{4AE87B51-F095-680C-4F9A-AAAF30CA05DC}"/>
              </a:ext>
            </a:extLst>
          </p:cNvPr>
          <p:cNvSpPr/>
          <p:nvPr userDrawn="1"/>
        </p:nvSpPr>
        <p:spPr>
          <a:xfrm>
            <a:off x="-35883" y="4792904"/>
            <a:ext cx="2680715" cy="1097280"/>
          </a:xfrm>
          <a:custGeom>
            <a:avLst/>
            <a:gdLst>
              <a:gd name="connsiteX0" fmla="*/ 0 w 2680715"/>
              <a:gd name="connsiteY0" fmla="*/ 0 h 996696"/>
              <a:gd name="connsiteX1" fmla="*/ 2282037 w 2680715"/>
              <a:gd name="connsiteY1" fmla="*/ 0 h 996696"/>
              <a:gd name="connsiteX2" fmla="*/ 2680715 w 2680715"/>
              <a:gd name="connsiteY2" fmla="*/ 398678 h 996696"/>
              <a:gd name="connsiteX3" fmla="*/ 2680715 w 2680715"/>
              <a:gd name="connsiteY3" fmla="*/ 598018 h 996696"/>
              <a:gd name="connsiteX4" fmla="*/ 2282037 w 2680715"/>
              <a:gd name="connsiteY4" fmla="*/ 996696 h 996696"/>
              <a:gd name="connsiteX5" fmla="*/ 0 w 2680715"/>
              <a:gd name="connsiteY5" fmla="*/ 996696 h 996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80715" h="996696">
                <a:moveTo>
                  <a:pt x="0" y="0"/>
                </a:moveTo>
                <a:lnTo>
                  <a:pt x="2282037" y="0"/>
                </a:lnTo>
                <a:cubicBezTo>
                  <a:pt x="2502221" y="0"/>
                  <a:pt x="2680715" y="178494"/>
                  <a:pt x="2680715" y="398678"/>
                </a:cubicBezTo>
                <a:lnTo>
                  <a:pt x="2680715" y="598018"/>
                </a:lnTo>
                <a:cubicBezTo>
                  <a:pt x="2680715" y="818202"/>
                  <a:pt x="2502221" y="996696"/>
                  <a:pt x="2282037" y="996696"/>
                </a:cubicBezTo>
                <a:lnTo>
                  <a:pt x="0" y="996696"/>
                </a:lnTo>
                <a:close/>
              </a:path>
            </a:pathLst>
          </a:custGeom>
          <a:solidFill>
            <a:srgbClr val="7F7F7F"/>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2" name="Freeform: Shape 31">
            <a:extLst>
              <a:ext uri="{FF2B5EF4-FFF2-40B4-BE49-F238E27FC236}">
                <a16:creationId xmlns:a16="http://schemas.microsoft.com/office/drawing/2014/main" id="{EF03533D-E39E-E3D7-4429-39CD424DF5C4}"/>
              </a:ext>
            </a:extLst>
          </p:cNvPr>
          <p:cNvSpPr/>
          <p:nvPr userDrawn="1"/>
        </p:nvSpPr>
        <p:spPr>
          <a:xfrm>
            <a:off x="-23923" y="3538579"/>
            <a:ext cx="2668754" cy="1097280"/>
          </a:xfrm>
          <a:custGeom>
            <a:avLst/>
            <a:gdLst>
              <a:gd name="connsiteX0" fmla="*/ 0 w 2668754"/>
              <a:gd name="connsiteY0" fmla="*/ 0 h 996696"/>
              <a:gd name="connsiteX1" fmla="*/ 2270076 w 2668754"/>
              <a:gd name="connsiteY1" fmla="*/ 0 h 996696"/>
              <a:gd name="connsiteX2" fmla="*/ 2668754 w 2668754"/>
              <a:gd name="connsiteY2" fmla="*/ 398678 h 996696"/>
              <a:gd name="connsiteX3" fmla="*/ 2668754 w 2668754"/>
              <a:gd name="connsiteY3" fmla="*/ 598018 h 996696"/>
              <a:gd name="connsiteX4" fmla="*/ 2270076 w 2668754"/>
              <a:gd name="connsiteY4" fmla="*/ 996696 h 996696"/>
              <a:gd name="connsiteX5" fmla="*/ 0 w 2668754"/>
              <a:gd name="connsiteY5" fmla="*/ 996696 h 996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8754" h="996696">
                <a:moveTo>
                  <a:pt x="0" y="0"/>
                </a:moveTo>
                <a:lnTo>
                  <a:pt x="2270076" y="0"/>
                </a:lnTo>
                <a:cubicBezTo>
                  <a:pt x="2490260" y="0"/>
                  <a:pt x="2668754" y="178494"/>
                  <a:pt x="2668754" y="398678"/>
                </a:cubicBezTo>
                <a:lnTo>
                  <a:pt x="2668754" y="598018"/>
                </a:lnTo>
                <a:cubicBezTo>
                  <a:pt x="2668754" y="818202"/>
                  <a:pt x="2490260" y="996696"/>
                  <a:pt x="2270076" y="996696"/>
                </a:cubicBezTo>
                <a:lnTo>
                  <a:pt x="0" y="996696"/>
                </a:lnTo>
                <a:close/>
              </a:path>
            </a:pathLst>
          </a:cu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Text Placeholder 25">
            <a:extLst>
              <a:ext uri="{FF2B5EF4-FFF2-40B4-BE49-F238E27FC236}">
                <a16:creationId xmlns:a16="http://schemas.microsoft.com/office/drawing/2014/main" id="{345FE94B-538E-87BE-D10E-1BE908FE539A}"/>
              </a:ext>
            </a:extLst>
          </p:cNvPr>
          <p:cNvSpPr>
            <a:spLocks noGrp="1"/>
          </p:cNvSpPr>
          <p:nvPr userDrawn="1">
            <p:ph type="body" sz="quarter" idx="21" hasCustomPrompt="1"/>
          </p:nvPr>
        </p:nvSpPr>
        <p:spPr>
          <a:xfrm>
            <a:off x="1044149" y="1029927"/>
            <a:ext cx="1600682" cy="1097280"/>
          </a:xfrm>
        </p:spPr>
        <p:txBody>
          <a:bodyPr anchor="ctr" anchorCtr="0">
            <a:normAutofit/>
          </a:bodyPr>
          <a:lstStyle>
            <a:lvl1pPr marL="0" indent="0" algn="ctr">
              <a:spcBef>
                <a:spcPts val="0"/>
              </a:spcBef>
              <a:buNone/>
              <a:defRPr sz="1600" b="1">
                <a:solidFill>
                  <a:schemeClr val="bg1"/>
                </a:solidFill>
              </a:defRPr>
            </a:lvl1pPr>
          </a:lstStyle>
          <a:p>
            <a:pPr lvl="0"/>
            <a:r>
              <a:rPr lang="en-US"/>
              <a:t>TBD</a:t>
            </a:r>
          </a:p>
        </p:txBody>
      </p:sp>
      <p:sp>
        <p:nvSpPr>
          <p:cNvPr id="13" name="Text Placeholder 25">
            <a:extLst>
              <a:ext uri="{FF2B5EF4-FFF2-40B4-BE49-F238E27FC236}">
                <a16:creationId xmlns:a16="http://schemas.microsoft.com/office/drawing/2014/main" id="{68A2EF76-2B1F-689A-4E34-6E0C7D0A04C4}"/>
              </a:ext>
            </a:extLst>
          </p:cNvPr>
          <p:cNvSpPr>
            <a:spLocks noGrp="1"/>
          </p:cNvSpPr>
          <p:nvPr userDrawn="1">
            <p:ph type="body" sz="quarter" idx="22" hasCustomPrompt="1"/>
          </p:nvPr>
        </p:nvSpPr>
        <p:spPr>
          <a:xfrm>
            <a:off x="1044149" y="2276903"/>
            <a:ext cx="1600682" cy="1097280"/>
          </a:xfrm>
        </p:spPr>
        <p:txBody>
          <a:bodyPr anchor="ctr" anchorCtr="0">
            <a:normAutofit/>
          </a:bodyPr>
          <a:lstStyle>
            <a:lvl1pPr marL="0" indent="0" algn="ctr">
              <a:spcBef>
                <a:spcPts val="0"/>
              </a:spcBef>
              <a:buNone/>
              <a:defRPr sz="1600" b="1">
                <a:solidFill>
                  <a:schemeClr val="bg1"/>
                </a:solidFill>
              </a:defRPr>
            </a:lvl1pPr>
          </a:lstStyle>
          <a:p>
            <a:pPr lvl="0"/>
            <a:r>
              <a:rPr lang="en-US"/>
              <a:t>TBD</a:t>
            </a:r>
          </a:p>
        </p:txBody>
      </p:sp>
      <p:sp>
        <p:nvSpPr>
          <p:cNvPr id="16" name="Text Placeholder 25">
            <a:extLst>
              <a:ext uri="{FF2B5EF4-FFF2-40B4-BE49-F238E27FC236}">
                <a16:creationId xmlns:a16="http://schemas.microsoft.com/office/drawing/2014/main" id="{256D4CEC-A7AA-F7E9-1161-886056D60BBD}"/>
              </a:ext>
            </a:extLst>
          </p:cNvPr>
          <p:cNvSpPr>
            <a:spLocks noGrp="1"/>
          </p:cNvSpPr>
          <p:nvPr userDrawn="1">
            <p:ph type="body" sz="quarter" idx="23" hasCustomPrompt="1"/>
          </p:nvPr>
        </p:nvSpPr>
        <p:spPr>
          <a:xfrm>
            <a:off x="1044149" y="3538579"/>
            <a:ext cx="1600682" cy="1097280"/>
          </a:xfrm>
        </p:spPr>
        <p:txBody>
          <a:bodyPr anchor="ctr" anchorCtr="0">
            <a:normAutofit/>
          </a:bodyPr>
          <a:lstStyle>
            <a:lvl1pPr marL="0" indent="0" algn="ctr">
              <a:spcBef>
                <a:spcPts val="0"/>
              </a:spcBef>
              <a:buNone/>
              <a:defRPr sz="1600" b="1">
                <a:solidFill>
                  <a:schemeClr val="bg1"/>
                </a:solidFill>
              </a:defRPr>
            </a:lvl1pPr>
          </a:lstStyle>
          <a:p>
            <a:pPr lvl="0"/>
            <a:r>
              <a:rPr lang="en-US"/>
              <a:t>TBD</a:t>
            </a:r>
          </a:p>
        </p:txBody>
      </p:sp>
      <p:sp>
        <p:nvSpPr>
          <p:cNvPr id="17" name="Text Placeholder 25">
            <a:extLst>
              <a:ext uri="{FF2B5EF4-FFF2-40B4-BE49-F238E27FC236}">
                <a16:creationId xmlns:a16="http://schemas.microsoft.com/office/drawing/2014/main" id="{217E1530-A6F2-8E95-BB45-033ECE9BC40C}"/>
              </a:ext>
            </a:extLst>
          </p:cNvPr>
          <p:cNvSpPr>
            <a:spLocks noGrp="1"/>
          </p:cNvSpPr>
          <p:nvPr userDrawn="1">
            <p:ph type="body" sz="quarter" idx="24" hasCustomPrompt="1"/>
          </p:nvPr>
        </p:nvSpPr>
        <p:spPr>
          <a:xfrm>
            <a:off x="1044149" y="4792904"/>
            <a:ext cx="1600682" cy="1097280"/>
          </a:xfrm>
        </p:spPr>
        <p:txBody>
          <a:bodyPr anchor="ctr" anchorCtr="0">
            <a:normAutofit/>
          </a:bodyPr>
          <a:lstStyle>
            <a:lvl1pPr marL="0" indent="0" algn="ctr">
              <a:spcBef>
                <a:spcPts val="0"/>
              </a:spcBef>
              <a:buNone/>
              <a:defRPr sz="1600" b="1">
                <a:solidFill>
                  <a:schemeClr val="bg1"/>
                </a:solidFill>
              </a:defRPr>
            </a:lvl1pPr>
          </a:lstStyle>
          <a:p>
            <a:pPr lvl="0"/>
            <a:r>
              <a:rPr lang="en-US"/>
              <a:t>TBD</a:t>
            </a:r>
          </a:p>
        </p:txBody>
      </p:sp>
    </p:spTree>
    <p:extLst>
      <p:ext uri="{BB962C8B-B14F-4D97-AF65-F5344CB8AC3E}">
        <p14:creationId xmlns:p14="http://schemas.microsoft.com/office/powerpoint/2010/main" val="19023242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136816-AACF-44FD-F9E0-3AB812FC1BB1}"/>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3C80DDDA-A6D3-99CE-24BD-72DDAEA8733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D7A06F2-1330-C3E7-2807-E5061F6C484C}"/>
              </a:ext>
            </a:extLst>
          </p:cNvPr>
          <p:cNvSpPr>
            <a:spLocks noGrp="1"/>
          </p:cNvSpPr>
          <p:nvPr>
            <p:ph type="dt" sz="half" idx="10"/>
          </p:nvPr>
        </p:nvSpPr>
        <p:spPr/>
        <p:txBody>
          <a:bodyPr/>
          <a:lstStyle/>
          <a:p>
            <a:fld id="{9082A1E5-8857-4F6D-996F-64477A8BB7A6}" type="datetimeFigureOut">
              <a:rPr lang="en-IN" smtClean="0"/>
              <a:t>03-10-2024</a:t>
            </a:fld>
            <a:endParaRPr lang="en-IN"/>
          </a:p>
        </p:txBody>
      </p:sp>
      <p:sp>
        <p:nvSpPr>
          <p:cNvPr id="5" name="Footer Placeholder 4">
            <a:extLst>
              <a:ext uri="{FF2B5EF4-FFF2-40B4-BE49-F238E27FC236}">
                <a16:creationId xmlns:a16="http://schemas.microsoft.com/office/drawing/2014/main" id="{2EDE99AB-32B0-543C-7C86-295A13EDD10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2323696-F687-3AF6-1D6B-6453D471A17D}"/>
              </a:ext>
            </a:extLst>
          </p:cNvPr>
          <p:cNvSpPr>
            <a:spLocks noGrp="1"/>
          </p:cNvSpPr>
          <p:nvPr>
            <p:ph type="sldNum" sz="quarter" idx="12"/>
          </p:nvPr>
        </p:nvSpPr>
        <p:spPr/>
        <p:txBody>
          <a:bodyPr/>
          <a:lstStyle/>
          <a:p>
            <a:fld id="{C32F3CAB-5125-43F4-BF47-AA8443207DCF}" type="slidenum">
              <a:rPr lang="en-IN" smtClean="0"/>
              <a:t>‹#›</a:t>
            </a:fld>
            <a:endParaRPr lang="en-IN"/>
          </a:p>
        </p:txBody>
      </p:sp>
    </p:spTree>
    <p:extLst>
      <p:ext uri="{BB962C8B-B14F-4D97-AF65-F5344CB8AC3E}">
        <p14:creationId xmlns:p14="http://schemas.microsoft.com/office/powerpoint/2010/main" val="83342800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9_Table of Contents 1">
    <p:spTree>
      <p:nvGrpSpPr>
        <p:cNvPr id="1" name=""/>
        <p:cNvGrpSpPr/>
        <p:nvPr/>
      </p:nvGrpSpPr>
      <p:grpSpPr>
        <a:xfrm>
          <a:off x="0" y="0"/>
          <a:ext cx="0" cy="0"/>
          <a:chOff x="0" y="0"/>
          <a:chExt cx="0" cy="0"/>
        </a:xfrm>
      </p:grpSpPr>
      <p:pic>
        <p:nvPicPr>
          <p:cNvPr id="8" name="Picture 7" descr="A white and grey background&#10;&#10;Description automatically generated">
            <a:extLst>
              <a:ext uri="{FF2B5EF4-FFF2-40B4-BE49-F238E27FC236}">
                <a16:creationId xmlns:a16="http://schemas.microsoft.com/office/drawing/2014/main" id="{0FA0A3E8-6658-9B05-794E-1D6DF79DAC0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5000" b="5000"/>
          <a:stretch/>
        </p:blipFill>
        <p:spPr>
          <a:xfrm>
            <a:off x="0" y="16748"/>
            <a:ext cx="12192000" cy="6858000"/>
          </a:xfrm>
          <a:prstGeom prst="rect">
            <a:avLst/>
          </a:prstGeom>
        </p:spPr>
      </p:pic>
      <p:sp>
        <p:nvSpPr>
          <p:cNvPr id="9" name="Rectangle 8">
            <a:extLst>
              <a:ext uri="{FF2B5EF4-FFF2-40B4-BE49-F238E27FC236}">
                <a16:creationId xmlns:a16="http://schemas.microsoft.com/office/drawing/2014/main" id="{6521F41C-0986-D8FD-AA66-5C0367613970}"/>
              </a:ext>
            </a:extLst>
          </p:cNvPr>
          <p:cNvSpPr/>
          <p:nvPr userDrawn="1"/>
        </p:nvSpPr>
        <p:spPr>
          <a:xfrm>
            <a:off x="-2640" y="16748"/>
            <a:ext cx="12192000" cy="6858000"/>
          </a:xfrm>
          <a:prstGeom prst="rect">
            <a:avLst/>
          </a:prstGeom>
          <a:gradFill>
            <a:gsLst>
              <a:gs pos="0">
                <a:schemeClr val="bg1">
                  <a:alpha val="90000"/>
                </a:schemeClr>
              </a:gs>
              <a:gs pos="30000">
                <a:schemeClr val="bg1">
                  <a:alpha val="80000"/>
                </a:schemeClr>
              </a:gs>
              <a:gs pos="70000">
                <a:schemeClr val="bg1">
                  <a:alpha val="60000"/>
                </a:schemeClr>
              </a:gs>
              <a:gs pos="100000">
                <a:schemeClr val="bg1">
                  <a:alpha val="40000"/>
                </a:schemeClr>
              </a:gs>
            </a:gsLst>
            <a:path path="circle">
              <a:fillToRect l="100000" t="10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gradFill flip="none" rotWithShape="1">
                <a:gsLst>
                  <a:gs pos="0">
                    <a:schemeClr val="bg1">
                      <a:lumMod val="95000"/>
                      <a:alpha val="90000"/>
                    </a:schemeClr>
                  </a:gs>
                  <a:gs pos="45000">
                    <a:schemeClr val="bg1">
                      <a:lumMod val="95000"/>
                      <a:alpha val="80000"/>
                    </a:schemeClr>
                  </a:gs>
                  <a:gs pos="83000">
                    <a:schemeClr val="bg1">
                      <a:lumMod val="95000"/>
                      <a:alpha val="60000"/>
                    </a:schemeClr>
                  </a:gs>
                  <a:gs pos="100000">
                    <a:schemeClr val="bg1">
                      <a:lumMod val="95000"/>
                      <a:alpha val="40000"/>
                    </a:schemeClr>
                  </a:gs>
                </a:gsLst>
                <a:path path="circle">
                  <a:fillToRect l="100000" t="100000"/>
                </a:path>
                <a:tileRect r="-100000" b="-100000"/>
              </a:gradFill>
            </a:endParaRPr>
          </a:p>
        </p:txBody>
      </p:sp>
      <p:pic>
        <p:nvPicPr>
          <p:cNvPr id="3" name="Picture 2">
            <a:extLst>
              <a:ext uri="{FF2B5EF4-FFF2-40B4-BE49-F238E27FC236}">
                <a16:creationId xmlns:a16="http://schemas.microsoft.com/office/drawing/2014/main" id="{D69541E1-0F68-612E-FBB7-662FB6D175B8}"/>
              </a:ext>
            </a:extLst>
          </p:cNvPr>
          <p:cNvPicPr>
            <a:picLocks noChangeAspect="1"/>
          </p:cNvPicPr>
          <p:nvPr userDrawn="1"/>
        </p:nvPicPr>
        <p:blipFill>
          <a:blip r:embed="rId3"/>
          <a:stretch>
            <a:fillRect/>
          </a:stretch>
        </p:blipFill>
        <p:spPr>
          <a:xfrm>
            <a:off x="214325" y="6070614"/>
            <a:ext cx="724438" cy="704088"/>
          </a:xfrm>
          <a:prstGeom prst="rect">
            <a:avLst/>
          </a:prstGeom>
        </p:spPr>
      </p:pic>
      <p:sp>
        <p:nvSpPr>
          <p:cNvPr id="25" name="Freeform: Shape 24">
            <a:extLst>
              <a:ext uri="{FF2B5EF4-FFF2-40B4-BE49-F238E27FC236}">
                <a16:creationId xmlns:a16="http://schemas.microsoft.com/office/drawing/2014/main" id="{9FD6FABE-A4F1-8D36-B411-6A38B6002D63}"/>
              </a:ext>
            </a:extLst>
          </p:cNvPr>
          <p:cNvSpPr/>
          <p:nvPr userDrawn="1"/>
        </p:nvSpPr>
        <p:spPr>
          <a:xfrm flipH="1">
            <a:off x="0" y="-23195"/>
            <a:ext cx="12189360" cy="848660"/>
          </a:xfrm>
          <a:custGeom>
            <a:avLst/>
            <a:gdLst>
              <a:gd name="connsiteX0" fmla="*/ 0 w 5304383"/>
              <a:gd name="connsiteY0" fmla="*/ 0 h 1541722"/>
              <a:gd name="connsiteX1" fmla="*/ 5304383 w 5304383"/>
              <a:gd name="connsiteY1" fmla="*/ 0 h 1541722"/>
              <a:gd name="connsiteX2" fmla="*/ 5304383 w 5304383"/>
              <a:gd name="connsiteY2" fmla="*/ 1541722 h 1541722"/>
              <a:gd name="connsiteX3" fmla="*/ 201731 w 5304383"/>
              <a:gd name="connsiteY3" fmla="*/ 1541722 h 1541722"/>
              <a:gd name="connsiteX4" fmla="*/ 0 w 5304383"/>
              <a:gd name="connsiteY4" fmla="*/ 1339991 h 15417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4383" h="1541722">
                <a:moveTo>
                  <a:pt x="0" y="0"/>
                </a:moveTo>
                <a:lnTo>
                  <a:pt x="5304383" y="0"/>
                </a:lnTo>
                <a:lnTo>
                  <a:pt x="5304383" y="1541722"/>
                </a:lnTo>
                <a:lnTo>
                  <a:pt x="201731" y="1541722"/>
                </a:lnTo>
                <a:cubicBezTo>
                  <a:pt x="90318" y="1541722"/>
                  <a:pt x="0" y="1451404"/>
                  <a:pt x="0" y="1339991"/>
                </a:cubicBezTo>
                <a:close/>
              </a:path>
            </a:pathLst>
          </a:cu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274320" rIns="274320" rtlCol="0" anchor="ctr">
            <a:noAutofit/>
          </a:bodyPr>
          <a:lstStyle/>
          <a:p>
            <a:pPr algn="l"/>
            <a:endParaRPr lang="en-US"/>
          </a:p>
        </p:txBody>
      </p:sp>
      <p:sp>
        <p:nvSpPr>
          <p:cNvPr id="33" name="Text Placeholder 25">
            <a:extLst>
              <a:ext uri="{FF2B5EF4-FFF2-40B4-BE49-F238E27FC236}">
                <a16:creationId xmlns:a16="http://schemas.microsoft.com/office/drawing/2014/main" id="{2D29A13A-8825-2F0A-7D4C-053D703DB862}"/>
              </a:ext>
            </a:extLst>
          </p:cNvPr>
          <p:cNvSpPr>
            <a:spLocks noGrp="1"/>
          </p:cNvSpPr>
          <p:nvPr>
            <p:ph type="body" sz="quarter" idx="28" hasCustomPrompt="1"/>
          </p:nvPr>
        </p:nvSpPr>
        <p:spPr>
          <a:xfrm>
            <a:off x="2640" y="-25487"/>
            <a:ext cx="11732159" cy="848660"/>
          </a:xfrm>
        </p:spPr>
        <p:txBody>
          <a:bodyPr lIns="274320" anchor="ctr" anchorCtr="0">
            <a:normAutofit/>
          </a:bodyPr>
          <a:lstStyle>
            <a:lvl1pPr marL="0" indent="0" algn="l">
              <a:buNone/>
              <a:defRPr sz="2000">
                <a:solidFill>
                  <a:schemeClr val="bg1"/>
                </a:solidFill>
              </a:defRPr>
            </a:lvl1pPr>
          </a:lstStyle>
          <a:p>
            <a:pPr lvl="0"/>
            <a:r>
              <a:rPr lang="en-US" dirty="0"/>
              <a:t>Quote Placeholder Slide…</a:t>
            </a:r>
          </a:p>
        </p:txBody>
      </p:sp>
      <p:sp>
        <p:nvSpPr>
          <p:cNvPr id="12" name="Text Placeholder 11">
            <a:extLst>
              <a:ext uri="{FF2B5EF4-FFF2-40B4-BE49-F238E27FC236}">
                <a16:creationId xmlns:a16="http://schemas.microsoft.com/office/drawing/2014/main" id="{5DD5B89C-8478-2611-8959-314FE904DA8D}"/>
              </a:ext>
            </a:extLst>
          </p:cNvPr>
          <p:cNvSpPr>
            <a:spLocks noGrp="1"/>
          </p:cNvSpPr>
          <p:nvPr>
            <p:ph type="body" sz="quarter" idx="30" hasCustomPrompt="1"/>
          </p:nvPr>
        </p:nvSpPr>
        <p:spPr>
          <a:xfrm>
            <a:off x="269299" y="1230410"/>
            <a:ext cx="11448040" cy="3709988"/>
          </a:xfrm>
        </p:spPr>
        <p:txBody>
          <a:bodyPr/>
          <a:lstStyle>
            <a:lvl1pPr>
              <a:defRPr/>
            </a:lvl1pPr>
          </a:lstStyle>
          <a:p>
            <a:pPr lvl="0"/>
            <a:r>
              <a:rPr lang="en-US" dirty="0"/>
              <a:t>TBD</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5677A7DD-7AAC-85A4-19F5-483BFC4D3251}"/>
              </a:ext>
            </a:extLst>
          </p:cNvPr>
          <p:cNvSpPr>
            <a:spLocks noGrp="1"/>
          </p:cNvSpPr>
          <p:nvPr>
            <p:ph type="sldNum" sz="quarter" idx="12"/>
          </p:nvPr>
        </p:nvSpPr>
        <p:spPr/>
        <p:txBody>
          <a:bodyPr/>
          <a:lstStyle/>
          <a:p>
            <a:fld id="{56E42921-B966-4A62-852C-F7CA714BA7DB}" type="slidenum">
              <a:rPr lang="en-US" smtClean="0"/>
              <a:t>‹#›</a:t>
            </a:fld>
            <a:endParaRPr lang="en-US"/>
          </a:p>
        </p:txBody>
      </p:sp>
      <p:sp>
        <p:nvSpPr>
          <p:cNvPr id="5" name="Footer Placeholder 4">
            <a:extLst>
              <a:ext uri="{FF2B5EF4-FFF2-40B4-BE49-F238E27FC236}">
                <a16:creationId xmlns:a16="http://schemas.microsoft.com/office/drawing/2014/main" id="{200C3EE5-27DC-293E-822F-366F5A050D79}"/>
              </a:ext>
            </a:extLst>
          </p:cNvPr>
          <p:cNvSpPr>
            <a:spLocks noGrp="1"/>
          </p:cNvSpPr>
          <p:nvPr>
            <p:ph type="ftr" sz="quarter" idx="11"/>
          </p:nvPr>
        </p:nvSpPr>
        <p:spPr>
          <a:xfrm>
            <a:off x="3104273" y="6356350"/>
            <a:ext cx="5980814" cy="365125"/>
          </a:xfrm>
        </p:spPr>
        <p:txBody>
          <a:bodyPr/>
          <a:lstStyle/>
          <a:p>
            <a:r>
              <a:rPr lang="en-US" dirty="0"/>
              <a:t>Copyright © 2024 Accelerated Innovation Group. All rights reserved.</a:t>
            </a:r>
          </a:p>
        </p:txBody>
      </p:sp>
    </p:spTree>
    <p:extLst>
      <p:ext uri="{BB962C8B-B14F-4D97-AF65-F5344CB8AC3E}">
        <p14:creationId xmlns:p14="http://schemas.microsoft.com/office/powerpoint/2010/main" val="153497099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Table of Contents 1">
    <p:spTree>
      <p:nvGrpSpPr>
        <p:cNvPr id="1" name=""/>
        <p:cNvGrpSpPr/>
        <p:nvPr/>
      </p:nvGrpSpPr>
      <p:grpSpPr>
        <a:xfrm>
          <a:off x="0" y="0"/>
          <a:ext cx="0" cy="0"/>
          <a:chOff x="0" y="0"/>
          <a:chExt cx="0" cy="0"/>
        </a:xfrm>
      </p:grpSpPr>
      <p:pic>
        <p:nvPicPr>
          <p:cNvPr id="8" name="Picture 7" descr="A white and grey background&#10;&#10;Description automatically generated">
            <a:extLst>
              <a:ext uri="{FF2B5EF4-FFF2-40B4-BE49-F238E27FC236}">
                <a16:creationId xmlns:a16="http://schemas.microsoft.com/office/drawing/2014/main" id="{0FA0A3E8-6658-9B05-794E-1D6DF79DAC0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5000" b="5000"/>
          <a:stretch/>
        </p:blipFill>
        <p:spPr>
          <a:xfrm>
            <a:off x="0" y="0"/>
            <a:ext cx="12192000" cy="6858000"/>
          </a:xfrm>
          <a:prstGeom prst="rect">
            <a:avLst/>
          </a:prstGeom>
        </p:spPr>
      </p:pic>
      <p:sp>
        <p:nvSpPr>
          <p:cNvPr id="6" name="Slide Number Placeholder 5">
            <a:extLst>
              <a:ext uri="{FF2B5EF4-FFF2-40B4-BE49-F238E27FC236}">
                <a16:creationId xmlns:a16="http://schemas.microsoft.com/office/drawing/2014/main" id="{5677A7DD-7AAC-85A4-19F5-483BFC4D3251}"/>
              </a:ext>
            </a:extLst>
          </p:cNvPr>
          <p:cNvSpPr>
            <a:spLocks noGrp="1"/>
          </p:cNvSpPr>
          <p:nvPr>
            <p:ph type="sldNum" sz="quarter" idx="12"/>
          </p:nvPr>
        </p:nvSpPr>
        <p:spPr/>
        <p:txBody>
          <a:bodyPr/>
          <a:lstStyle/>
          <a:p>
            <a:fld id="{56E42921-B966-4A62-852C-F7CA714BA7DB}" type="slidenum">
              <a:rPr lang="en-US" smtClean="0"/>
              <a:t>‹#›</a:t>
            </a:fld>
            <a:endParaRPr lang="en-US"/>
          </a:p>
        </p:txBody>
      </p:sp>
      <p:sp>
        <p:nvSpPr>
          <p:cNvPr id="9" name="Rectangle 8">
            <a:extLst>
              <a:ext uri="{FF2B5EF4-FFF2-40B4-BE49-F238E27FC236}">
                <a16:creationId xmlns:a16="http://schemas.microsoft.com/office/drawing/2014/main" id="{6521F41C-0986-D8FD-AA66-5C0367613970}"/>
              </a:ext>
            </a:extLst>
          </p:cNvPr>
          <p:cNvSpPr/>
          <p:nvPr userDrawn="1"/>
        </p:nvSpPr>
        <p:spPr>
          <a:xfrm>
            <a:off x="0" y="0"/>
            <a:ext cx="12192000" cy="6858000"/>
          </a:xfrm>
          <a:prstGeom prst="rect">
            <a:avLst/>
          </a:prstGeom>
          <a:gradFill>
            <a:gsLst>
              <a:gs pos="0">
                <a:schemeClr val="bg1">
                  <a:alpha val="90000"/>
                </a:schemeClr>
              </a:gs>
              <a:gs pos="30000">
                <a:schemeClr val="bg1">
                  <a:alpha val="80000"/>
                </a:schemeClr>
              </a:gs>
              <a:gs pos="70000">
                <a:schemeClr val="bg1">
                  <a:alpha val="60000"/>
                </a:schemeClr>
              </a:gs>
              <a:gs pos="100000">
                <a:schemeClr val="bg1">
                  <a:alpha val="40000"/>
                </a:schemeClr>
              </a:gs>
            </a:gsLst>
            <a:path path="circle">
              <a:fillToRect l="100000" t="10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gradFill flip="none" rotWithShape="1">
                <a:gsLst>
                  <a:gs pos="0">
                    <a:schemeClr val="bg1">
                      <a:lumMod val="95000"/>
                      <a:alpha val="90000"/>
                    </a:schemeClr>
                  </a:gs>
                  <a:gs pos="45000">
                    <a:schemeClr val="bg1">
                      <a:lumMod val="95000"/>
                      <a:alpha val="80000"/>
                    </a:schemeClr>
                  </a:gs>
                  <a:gs pos="83000">
                    <a:schemeClr val="bg1">
                      <a:lumMod val="95000"/>
                      <a:alpha val="60000"/>
                    </a:schemeClr>
                  </a:gs>
                  <a:gs pos="100000">
                    <a:schemeClr val="bg1">
                      <a:lumMod val="95000"/>
                      <a:alpha val="40000"/>
                    </a:schemeClr>
                  </a:gs>
                </a:gsLst>
                <a:path path="circle">
                  <a:fillToRect l="100000" t="100000"/>
                </a:path>
                <a:tileRect r="-100000" b="-100000"/>
              </a:gradFill>
            </a:endParaRPr>
          </a:p>
        </p:txBody>
      </p:sp>
      <p:pic>
        <p:nvPicPr>
          <p:cNvPr id="2" name="Picture 1">
            <a:extLst>
              <a:ext uri="{FF2B5EF4-FFF2-40B4-BE49-F238E27FC236}">
                <a16:creationId xmlns:a16="http://schemas.microsoft.com/office/drawing/2014/main" id="{3D56978B-7161-BC18-B9B5-756AD8DA950D}"/>
              </a:ext>
            </a:extLst>
          </p:cNvPr>
          <p:cNvPicPr>
            <a:picLocks noChangeAspect="1"/>
          </p:cNvPicPr>
          <p:nvPr userDrawn="1"/>
        </p:nvPicPr>
        <p:blipFill>
          <a:blip r:embed="rId3"/>
          <a:stretch>
            <a:fillRect/>
          </a:stretch>
        </p:blipFill>
        <p:spPr>
          <a:xfrm>
            <a:off x="262172" y="6004877"/>
            <a:ext cx="724438" cy="704088"/>
          </a:xfrm>
          <a:prstGeom prst="rect">
            <a:avLst/>
          </a:prstGeom>
        </p:spPr>
      </p:pic>
      <p:pic>
        <p:nvPicPr>
          <p:cNvPr id="14" name="Picture 13" descr="A rocket launching from above clouds&#10;&#10;Description automatically generated">
            <a:extLst>
              <a:ext uri="{FF2B5EF4-FFF2-40B4-BE49-F238E27FC236}">
                <a16:creationId xmlns:a16="http://schemas.microsoft.com/office/drawing/2014/main" id="{BB8209C2-10B0-E80B-E863-B2DB7BDEF974}"/>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14879" r="46051"/>
          <a:stretch/>
        </p:blipFill>
        <p:spPr>
          <a:xfrm>
            <a:off x="0" y="-22926"/>
            <a:ext cx="4779336" cy="6880926"/>
          </a:xfrm>
          <a:prstGeom prst="rect">
            <a:avLst/>
          </a:prstGeom>
        </p:spPr>
      </p:pic>
      <p:sp>
        <p:nvSpPr>
          <p:cNvPr id="11" name="TextBox 10">
            <a:extLst>
              <a:ext uri="{FF2B5EF4-FFF2-40B4-BE49-F238E27FC236}">
                <a16:creationId xmlns:a16="http://schemas.microsoft.com/office/drawing/2014/main" id="{5CFA19DC-76FF-EF86-B2E2-9D106F15B63D}"/>
              </a:ext>
            </a:extLst>
          </p:cNvPr>
          <p:cNvSpPr txBox="1"/>
          <p:nvPr userDrawn="1"/>
        </p:nvSpPr>
        <p:spPr>
          <a:xfrm>
            <a:off x="19029" y="858355"/>
            <a:ext cx="4779336" cy="1384995"/>
          </a:xfrm>
          <a:prstGeom prst="rect">
            <a:avLst/>
          </a:prstGeom>
          <a:noFill/>
        </p:spPr>
        <p:txBody>
          <a:bodyPr wrap="square" rtlCol="0">
            <a:spAutoFit/>
          </a:bodyPr>
          <a:lstStyle/>
          <a:p>
            <a:pPr algn="ctr"/>
            <a:r>
              <a:rPr lang="en-US" sz="4200" b="1" i="0" dirty="0">
                <a:solidFill>
                  <a:schemeClr val="bg1"/>
                </a:solidFill>
                <a:latin typeface="Poppins Black" panose="00000A00000000000000" pitchFamily="2" charset="0"/>
                <a:cs typeface="Poppins Black" panose="00000A00000000000000" pitchFamily="2" charset="0"/>
              </a:rPr>
              <a:t>Sales</a:t>
            </a:r>
          </a:p>
          <a:p>
            <a:pPr algn="ctr"/>
            <a:r>
              <a:rPr lang="en-US" sz="4200" b="1" i="0" dirty="0">
                <a:solidFill>
                  <a:schemeClr val="bg1"/>
                </a:solidFill>
                <a:latin typeface="Poppins Black" panose="00000A00000000000000" pitchFamily="2" charset="0"/>
                <a:cs typeface="Poppins Black" panose="00000A00000000000000" pitchFamily="2" charset="0"/>
              </a:rPr>
              <a:t>Enablement</a:t>
            </a:r>
          </a:p>
        </p:txBody>
      </p:sp>
      <p:pic>
        <p:nvPicPr>
          <p:cNvPr id="15" name="Graphic 14">
            <a:extLst>
              <a:ext uri="{FF2B5EF4-FFF2-40B4-BE49-F238E27FC236}">
                <a16:creationId xmlns:a16="http://schemas.microsoft.com/office/drawing/2014/main" id="{283E54AB-BCE4-1501-33A4-CC357821D9B5}"/>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214325" y="6004877"/>
            <a:ext cx="705391" cy="702941"/>
          </a:xfrm>
          <a:prstGeom prst="rect">
            <a:avLst/>
          </a:prstGeom>
        </p:spPr>
      </p:pic>
      <p:sp>
        <p:nvSpPr>
          <p:cNvPr id="18" name="Rectangle 17">
            <a:extLst>
              <a:ext uri="{FF2B5EF4-FFF2-40B4-BE49-F238E27FC236}">
                <a16:creationId xmlns:a16="http://schemas.microsoft.com/office/drawing/2014/main" id="{A974CBD4-107D-6D67-6014-3D5E890C6DFE}"/>
              </a:ext>
            </a:extLst>
          </p:cNvPr>
          <p:cNvSpPr/>
          <p:nvPr userDrawn="1"/>
        </p:nvSpPr>
        <p:spPr>
          <a:xfrm>
            <a:off x="4779336" y="-22926"/>
            <a:ext cx="7412663" cy="6880926"/>
          </a:xfrm>
          <a:prstGeom prst="rect">
            <a:avLst/>
          </a:prstGeom>
          <a:gradFill flip="none" rotWithShape="1">
            <a:gsLst>
              <a:gs pos="0">
                <a:srgbClr val="3A495C"/>
              </a:gs>
              <a:gs pos="30000">
                <a:srgbClr val="4C6078"/>
              </a:gs>
              <a:gs pos="70000">
                <a:srgbClr val="607896"/>
              </a:gs>
              <a:gs pos="100000">
                <a:srgbClr val="6B83A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p>
        </p:txBody>
      </p:sp>
      <p:sp>
        <p:nvSpPr>
          <p:cNvPr id="5" name="Footer Placeholder 4">
            <a:extLst>
              <a:ext uri="{FF2B5EF4-FFF2-40B4-BE49-F238E27FC236}">
                <a16:creationId xmlns:a16="http://schemas.microsoft.com/office/drawing/2014/main" id="{200C3EE5-27DC-293E-822F-366F5A050D79}"/>
              </a:ext>
            </a:extLst>
          </p:cNvPr>
          <p:cNvSpPr>
            <a:spLocks noGrp="1"/>
          </p:cNvSpPr>
          <p:nvPr>
            <p:ph type="ftr" sz="quarter" idx="11"/>
          </p:nvPr>
        </p:nvSpPr>
        <p:spPr>
          <a:xfrm>
            <a:off x="3875059" y="6356350"/>
            <a:ext cx="5980814" cy="365125"/>
          </a:xfrm>
        </p:spPr>
        <p:txBody>
          <a:bodyPr/>
          <a:lstStyle/>
          <a:p>
            <a:r>
              <a:rPr lang="en-US"/>
              <a:t>Copyright © 2024 Accelerated Innovation Group. All rights reserved.</a:t>
            </a:r>
          </a:p>
        </p:txBody>
      </p:sp>
      <p:sp>
        <p:nvSpPr>
          <p:cNvPr id="26" name="Text Placeholder 25">
            <a:extLst>
              <a:ext uri="{FF2B5EF4-FFF2-40B4-BE49-F238E27FC236}">
                <a16:creationId xmlns:a16="http://schemas.microsoft.com/office/drawing/2014/main" id="{23B846D3-D590-BFC8-1659-A3A1ED93C424}"/>
              </a:ext>
            </a:extLst>
          </p:cNvPr>
          <p:cNvSpPr>
            <a:spLocks noGrp="1"/>
          </p:cNvSpPr>
          <p:nvPr>
            <p:ph type="body" sz="quarter" idx="17" hasCustomPrompt="1"/>
          </p:nvPr>
        </p:nvSpPr>
        <p:spPr>
          <a:xfrm>
            <a:off x="6985222" y="733129"/>
            <a:ext cx="4440238" cy="1084263"/>
          </a:xfrm>
        </p:spPr>
        <p:txBody>
          <a:bodyPr anchor="ctr" anchorCtr="0"/>
          <a:lstStyle>
            <a:lvl1pPr marL="0" indent="0">
              <a:buNone/>
              <a:defRPr>
                <a:solidFill>
                  <a:schemeClr val="bg1"/>
                </a:solidFill>
              </a:defRPr>
            </a:lvl1pPr>
          </a:lstStyle>
          <a:p>
            <a:pPr lvl="0"/>
            <a:r>
              <a:rPr lang="en-US"/>
              <a:t>TBD</a:t>
            </a:r>
          </a:p>
        </p:txBody>
      </p:sp>
      <p:sp>
        <p:nvSpPr>
          <p:cNvPr id="27" name="Text Placeholder 25">
            <a:extLst>
              <a:ext uri="{FF2B5EF4-FFF2-40B4-BE49-F238E27FC236}">
                <a16:creationId xmlns:a16="http://schemas.microsoft.com/office/drawing/2014/main" id="{7D6AB54E-12CC-427B-C3BE-E47189D42E09}"/>
              </a:ext>
            </a:extLst>
          </p:cNvPr>
          <p:cNvSpPr>
            <a:spLocks noGrp="1"/>
          </p:cNvSpPr>
          <p:nvPr>
            <p:ph type="body" sz="quarter" idx="18" hasCustomPrompt="1"/>
          </p:nvPr>
        </p:nvSpPr>
        <p:spPr>
          <a:xfrm>
            <a:off x="6985222" y="2102197"/>
            <a:ext cx="4440238" cy="1084263"/>
          </a:xfrm>
        </p:spPr>
        <p:txBody>
          <a:bodyPr anchor="ctr" anchorCtr="0"/>
          <a:lstStyle>
            <a:lvl1pPr marL="0" indent="0">
              <a:buNone/>
              <a:defRPr>
                <a:solidFill>
                  <a:schemeClr val="bg1"/>
                </a:solidFill>
              </a:defRPr>
            </a:lvl1pPr>
          </a:lstStyle>
          <a:p>
            <a:pPr lvl="0"/>
            <a:r>
              <a:rPr lang="en-US"/>
              <a:t>TBD</a:t>
            </a:r>
          </a:p>
        </p:txBody>
      </p:sp>
      <p:sp>
        <p:nvSpPr>
          <p:cNvPr id="28" name="Text Placeholder 25">
            <a:extLst>
              <a:ext uri="{FF2B5EF4-FFF2-40B4-BE49-F238E27FC236}">
                <a16:creationId xmlns:a16="http://schemas.microsoft.com/office/drawing/2014/main" id="{09531641-B6E9-7E80-5AAF-D134C306FE12}"/>
              </a:ext>
            </a:extLst>
          </p:cNvPr>
          <p:cNvSpPr>
            <a:spLocks noGrp="1"/>
          </p:cNvSpPr>
          <p:nvPr>
            <p:ph type="body" sz="quarter" idx="19" hasCustomPrompt="1"/>
          </p:nvPr>
        </p:nvSpPr>
        <p:spPr>
          <a:xfrm>
            <a:off x="6985222" y="3471265"/>
            <a:ext cx="4440238" cy="1084263"/>
          </a:xfrm>
        </p:spPr>
        <p:txBody>
          <a:bodyPr anchor="ctr" anchorCtr="0"/>
          <a:lstStyle>
            <a:lvl1pPr marL="0" indent="0">
              <a:buNone/>
              <a:defRPr>
                <a:solidFill>
                  <a:schemeClr val="bg1"/>
                </a:solidFill>
              </a:defRPr>
            </a:lvl1pPr>
          </a:lstStyle>
          <a:p>
            <a:pPr lvl="0"/>
            <a:r>
              <a:rPr lang="en-US"/>
              <a:t>TBD</a:t>
            </a:r>
          </a:p>
        </p:txBody>
      </p:sp>
      <p:sp>
        <p:nvSpPr>
          <p:cNvPr id="29" name="Text Placeholder 25">
            <a:extLst>
              <a:ext uri="{FF2B5EF4-FFF2-40B4-BE49-F238E27FC236}">
                <a16:creationId xmlns:a16="http://schemas.microsoft.com/office/drawing/2014/main" id="{7BA70B19-550A-FD21-E12B-5A9BF315F104}"/>
              </a:ext>
            </a:extLst>
          </p:cNvPr>
          <p:cNvSpPr>
            <a:spLocks noGrp="1"/>
          </p:cNvSpPr>
          <p:nvPr>
            <p:ph type="body" sz="quarter" idx="20" hasCustomPrompt="1"/>
          </p:nvPr>
        </p:nvSpPr>
        <p:spPr>
          <a:xfrm>
            <a:off x="6985222" y="4840334"/>
            <a:ext cx="4440238" cy="1084263"/>
          </a:xfrm>
        </p:spPr>
        <p:txBody>
          <a:bodyPr anchor="ctr" anchorCtr="0"/>
          <a:lstStyle>
            <a:lvl1pPr marL="0" indent="0">
              <a:buNone/>
              <a:defRPr>
                <a:solidFill>
                  <a:schemeClr val="bg1"/>
                </a:solidFill>
              </a:defRPr>
            </a:lvl1pPr>
          </a:lstStyle>
          <a:p>
            <a:pPr lvl="0"/>
            <a:r>
              <a:rPr lang="en-US"/>
              <a:t>TBD</a:t>
            </a:r>
          </a:p>
        </p:txBody>
      </p:sp>
    </p:spTree>
    <p:extLst>
      <p:ext uri="{BB962C8B-B14F-4D97-AF65-F5344CB8AC3E}">
        <p14:creationId xmlns:p14="http://schemas.microsoft.com/office/powerpoint/2010/main" val="7498093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6_Table of Contents 1">
    <p:spTree>
      <p:nvGrpSpPr>
        <p:cNvPr id="1" name=""/>
        <p:cNvGrpSpPr/>
        <p:nvPr/>
      </p:nvGrpSpPr>
      <p:grpSpPr>
        <a:xfrm>
          <a:off x="0" y="0"/>
          <a:ext cx="0" cy="0"/>
          <a:chOff x="0" y="0"/>
          <a:chExt cx="0" cy="0"/>
        </a:xfrm>
      </p:grpSpPr>
      <p:pic>
        <p:nvPicPr>
          <p:cNvPr id="8" name="Picture 7" descr="A white and grey background&#10;&#10;Description automatically generated">
            <a:extLst>
              <a:ext uri="{FF2B5EF4-FFF2-40B4-BE49-F238E27FC236}">
                <a16:creationId xmlns:a16="http://schemas.microsoft.com/office/drawing/2014/main" id="{0FA0A3E8-6658-9B05-794E-1D6DF79DAC0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5000" b="5000"/>
          <a:stretch/>
        </p:blipFill>
        <p:spPr>
          <a:xfrm>
            <a:off x="0" y="0"/>
            <a:ext cx="12192000" cy="6858000"/>
          </a:xfrm>
          <a:prstGeom prst="rect">
            <a:avLst/>
          </a:prstGeom>
        </p:spPr>
      </p:pic>
      <p:sp>
        <p:nvSpPr>
          <p:cNvPr id="9" name="Rectangle 8">
            <a:extLst>
              <a:ext uri="{FF2B5EF4-FFF2-40B4-BE49-F238E27FC236}">
                <a16:creationId xmlns:a16="http://schemas.microsoft.com/office/drawing/2014/main" id="{6521F41C-0986-D8FD-AA66-5C0367613970}"/>
              </a:ext>
            </a:extLst>
          </p:cNvPr>
          <p:cNvSpPr/>
          <p:nvPr userDrawn="1"/>
        </p:nvSpPr>
        <p:spPr>
          <a:xfrm>
            <a:off x="0" y="0"/>
            <a:ext cx="12192000" cy="6858000"/>
          </a:xfrm>
          <a:prstGeom prst="rect">
            <a:avLst/>
          </a:prstGeom>
          <a:gradFill>
            <a:gsLst>
              <a:gs pos="0">
                <a:schemeClr val="bg1">
                  <a:alpha val="90000"/>
                </a:schemeClr>
              </a:gs>
              <a:gs pos="30000">
                <a:schemeClr val="bg1">
                  <a:alpha val="80000"/>
                </a:schemeClr>
              </a:gs>
              <a:gs pos="70000">
                <a:schemeClr val="bg1">
                  <a:alpha val="60000"/>
                </a:schemeClr>
              </a:gs>
              <a:gs pos="100000">
                <a:schemeClr val="bg1">
                  <a:alpha val="40000"/>
                </a:schemeClr>
              </a:gs>
            </a:gsLst>
            <a:path path="circle">
              <a:fillToRect l="100000" t="10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gradFill flip="none" rotWithShape="1">
                <a:gsLst>
                  <a:gs pos="0">
                    <a:schemeClr val="bg1">
                      <a:lumMod val="95000"/>
                      <a:alpha val="90000"/>
                    </a:schemeClr>
                  </a:gs>
                  <a:gs pos="45000">
                    <a:schemeClr val="bg1">
                      <a:lumMod val="95000"/>
                      <a:alpha val="80000"/>
                    </a:schemeClr>
                  </a:gs>
                  <a:gs pos="83000">
                    <a:schemeClr val="bg1">
                      <a:lumMod val="95000"/>
                      <a:alpha val="60000"/>
                    </a:schemeClr>
                  </a:gs>
                  <a:gs pos="100000">
                    <a:schemeClr val="bg1">
                      <a:lumMod val="95000"/>
                      <a:alpha val="40000"/>
                    </a:schemeClr>
                  </a:gs>
                </a:gsLst>
                <a:path path="circle">
                  <a:fillToRect l="100000" t="100000"/>
                </a:path>
                <a:tileRect r="-100000" b="-100000"/>
              </a:gradFill>
            </a:endParaRPr>
          </a:p>
        </p:txBody>
      </p:sp>
      <p:pic>
        <p:nvPicPr>
          <p:cNvPr id="2" name="Picture 1">
            <a:extLst>
              <a:ext uri="{FF2B5EF4-FFF2-40B4-BE49-F238E27FC236}">
                <a16:creationId xmlns:a16="http://schemas.microsoft.com/office/drawing/2014/main" id="{3D56978B-7161-BC18-B9B5-756AD8DA950D}"/>
              </a:ext>
            </a:extLst>
          </p:cNvPr>
          <p:cNvPicPr>
            <a:picLocks noChangeAspect="1"/>
          </p:cNvPicPr>
          <p:nvPr userDrawn="1"/>
        </p:nvPicPr>
        <p:blipFill>
          <a:blip r:embed="rId3"/>
          <a:stretch>
            <a:fillRect/>
          </a:stretch>
        </p:blipFill>
        <p:spPr>
          <a:xfrm>
            <a:off x="262172" y="6004877"/>
            <a:ext cx="724438" cy="704088"/>
          </a:xfrm>
          <a:prstGeom prst="rect">
            <a:avLst/>
          </a:prstGeom>
        </p:spPr>
      </p:pic>
      <p:sp>
        <p:nvSpPr>
          <p:cNvPr id="7" name="Rectangle 6">
            <a:extLst>
              <a:ext uri="{FF2B5EF4-FFF2-40B4-BE49-F238E27FC236}">
                <a16:creationId xmlns:a16="http://schemas.microsoft.com/office/drawing/2014/main" id="{46D3E685-490C-215E-6420-A0C8A7CE7524}"/>
              </a:ext>
            </a:extLst>
          </p:cNvPr>
          <p:cNvSpPr/>
          <p:nvPr userDrawn="1"/>
        </p:nvSpPr>
        <p:spPr>
          <a:xfrm>
            <a:off x="-19032" y="-22926"/>
            <a:ext cx="4798366" cy="6871236"/>
          </a:xfrm>
          <a:prstGeom prst="rect">
            <a:avLst/>
          </a:prstGeom>
          <a:solidFill>
            <a:srgbClr val="C9D4D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58D81FD9-44CF-FEAC-22FD-DBCE676754D7}"/>
              </a:ext>
            </a:extLst>
          </p:cNvPr>
          <p:cNvGrpSpPr/>
          <p:nvPr userDrawn="1"/>
        </p:nvGrpSpPr>
        <p:grpSpPr>
          <a:xfrm>
            <a:off x="19027" y="-32617"/>
            <a:ext cx="12164305" cy="6890617"/>
            <a:chOff x="19027" y="-32617"/>
            <a:chExt cx="12164305" cy="6890617"/>
          </a:xfrm>
        </p:grpSpPr>
        <p:sp>
          <p:nvSpPr>
            <p:cNvPr id="18" name="Rectangle 17">
              <a:extLst>
                <a:ext uri="{FF2B5EF4-FFF2-40B4-BE49-F238E27FC236}">
                  <a16:creationId xmlns:a16="http://schemas.microsoft.com/office/drawing/2014/main" id="{A974CBD4-107D-6D67-6014-3D5E890C6DFE}"/>
                </a:ext>
              </a:extLst>
            </p:cNvPr>
            <p:cNvSpPr/>
            <p:nvPr userDrawn="1"/>
          </p:nvSpPr>
          <p:spPr>
            <a:xfrm>
              <a:off x="4770669" y="-22926"/>
              <a:ext cx="7412663" cy="6880926"/>
            </a:xfrm>
            <a:prstGeom prst="rect">
              <a:avLst/>
            </a:prstGeom>
            <a:gradFill flip="none" rotWithShape="1">
              <a:gsLst>
                <a:gs pos="0">
                  <a:srgbClr val="3A495C"/>
                </a:gs>
                <a:gs pos="30000">
                  <a:srgbClr val="4C6078"/>
                </a:gs>
                <a:gs pos="70000">
                  <a:srgbClr val="607896"/>
                </a:gs>
                <a:gs pos="100000">
                  <a:srgbClr val="6B83A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p>
          </p:txBody>
        </p:sp>
        <p:grpSp>
          <p:nvGrpSpPr>
            <p:cNvPr id="13" name="Group 12">
              <a:extLst>
                <a:ext uri="{FF2B5EF4-FFF2-40B4-BE49-F238E27FC236}">
                  <a16:creationId xmlns:a16="http://schemas.microsoft.com/office/drawing/2014/main" id="{ABAC9780-1B8F-1C8B-C213-D999A1C9D7F2}"/>
                </a:ext>
              </a:extLst>
            </p:cNvPr>
            <p:cNvGrpSpPr/>
            <p:nvPr userDrawn="1"/>
          </p:nvGrpSpPr>
          <p:grpSpPr>
            <a:xfrm>
              <a:off x="19027" y="-32617"/>
              <a:ext cx="4760307" cy="5849320"/>
              <a:chOff x="19027" y="-32617"/>
              <a:chExt cx="4760307" cy="5849320"/>
            </a:xfrm>
          </p:grpSpPr>
          <p:pic>
            <p:nvPicPr>
              <p:cNvPr id="4" name="Picture 3" descr="A silhouette of a person touching their chin&#10;&#10;Description automatically generated">
                <a:extLst>
                  <a:ext uri="{FF2B5EF4-FFF2-40B4-BE49-F238E27FC236}">
                    <a16:creationId xmlns:a16="http://schemas.microsoft.com/office/drawing/2014/main" id="{DA71A909-CB0D-7220-6B14-CA2EC0059D66}"/>
                  </a:ext>
                </a:extLst>
              </p:cNvPr>
              <p:cNvPicPr>
                <a:picLocks noChangeAspect="1"/>
              </p:cNvPicPr>
              <p:nvPr userDrawn="1"/>
            </p:nvPicPr>
            <p:blipFill>
              <a:blip r:embed="rId4">
                <a:extLst>
                  <a:ext uri="{28A0092B-C50C-407E-A947-70E740481C1C}">
                    <a14:useLocalDpi xmlns:a14="http://schemas.microsoft.com/office/drawing/2010/main" val="0"/>
                  </a:ext>
                </a:extLst>
              </a:blip>
              <a:srcRect l="30760" r="5118"/>
              <a:stretch/>
            </p:blipFill>
            <p:spPr>
              <a:xfrm>
                <a:off x="19027" y="1735050"/>
                <a:ext cx="4760307" cy="4081653"/>
              </a:xfrm>
              <a:prstGeom prst="rect">
                <a:avLst/>
              </a:prstGeom>
            </p:spPr>
          </p:pic>
          <p:pic>
            <p:nvPicPr>
              <p:cNvPr id="10" name="Picture 9" descr="A silhouette of a person touching their chin&#10;&#10;Description automatically generated">
                <a:extLst>
                  <a:ext uri="{FF2B5EF4-FFF2-40B4-BE49-F238E27FC236}">
                    <a16:creationId xmlns:a16="http://schemas.microsoft.com/office/drawing/2014/main" id="{A0B957BC-217E-DEF0-D611-665CF5D4AC4C}"/>
                  </a:ext>
                </a:extLst>
              </p:cNvPr>
              <p:cNvPicPr>
                <a:picLocks noChangeAspect="1"/>
              </p:cNvPicPr>
              <p:nvPr userDrawn="1"/>
            </p:nvPicPr>
            <p:blipFill>
              <a:blip r:embed="rId4">
                <a:extLst>
                  <a:ext uri="{28A0092B-C50C-407E-A947-70E740481C1C}">
                    <a14:useLocalDpi xmlns:a14="http://schemas.microsoft.com/office/drawing/2010/main" val="0"/>
                  </a:ext>
                </a:extLst>
              </a:blip>
              <a:srcRect l="30760" r="5118" b="97641"/>
              <a:stretch/>
            </p:blipFill>
            <p:spPr>
              <a:xfrm flipV="1">
                <a:off x="19027" y="-32617"/>
                <a:ext cx="4760307" cy="1825933"/>
              </a:xfrm>
              <a:prstGeom prst="rect">
                <a:avLst/>
              </a:prstGeom>
            </p:spPr>
          </p:pic>
        </p:grpSp>
      </p:grpSp>
      <p:sp>
        <p:nvSpPr>
          <p:cNvPr id="26" name="Text Placeholder 25">
            <a:extLst>
              <a:ext uri="{FF2B5EF4-FFF2-40B4-BE49-F238E27FC236}">
                <a16:creationId xmlns:a16="http://schemas.microsoft.com/office/drawing/2014/main" id="{23B846D3-D590-BFC8-1659-A3A1ED93C424}"/>
              </a:ext>
            </a:extLst>
          </p:cNvPr>
          <p:cNvSpPr>
            <a:spLocks noGrp="1"/>
          </p:cNvSpPr>
          <p:nvPr>
            <p:ph type="body" sz="quarter" idx="17" hasCustomPrompt="1"/>
          </p:nvPr>
        </p:nvSpPr>
        <p:spPr>
          <a:xfrm>
            <a:off x="6985222" y="733129"/>
            <a:ext cx="4440238" cy="1084263"/>
          </a:xfrm>
        </p:spPr>
        <p:txBody>
          <a:bodyPr anchor="ctr" anchorCtr="0"/>
          <a:lstStyle>
            <a:lvl1pPr marL="0" indent="0">
              <a:buNone/>
              <a:defRPr>
                <a:solidFill>
                  <a:schemeClr val="bg1"/>
                </a:solidFill>
              </a:defRPr>
            </a:lvl1pPr>
          </a:lstStyle>
          <a:p>
            <a:pPr lvl="0"/>
            <a:r>
              <a:rPr lang="en-US"/>
              <a:t>TBD</a:t>
            </a:r>
          </a:p>
        </p:txBody>
      </p:sp>
      <p:sp>
        <p:nvSpPr>
          <p:cNvPr id="27" name="Text Placeholder 25">
            <a:extLst>
              <a:ext uri="{FF2B5EF4-FFF2-40B4-BE49-F238E27FC236}">
                <a16:creationId xmlns:a16="http://schemas.microsoft.com/office/drawing/2014/main" id="{7D6AB54E-12CC-427B-C3BE-E47189D42E09}"/>
              </a:ext>
            </a:extLst>
          </p:cNvPr>
          <p:cNvSpPr>
            <a:spLocks noGrp="1"/>
          </p:cNvSpPr>
          <p:nvPr>
            <p:ph type="body" sz="quarter" idx="18" hasCustomPrompt="1"/>
          </p:nvPr>
        </p:nvSpPr>
        <p:spPr>
          <a:xfrm>
            <a:off x="6985222" y="2102197"/>
            <a:ext cx="4440238" cy="1084263"/>
          </a:xfrm>
        </p:spPr>
        <p:txBody>
          <a:bodyPr anchor="ctr" anchorCtr="0"/>
          <a:lstStyle>
            <a:lvl1pPr marL="0" indent="0">
              <a:buNone/>
              <a:defRPr>
                <a:solidFill>
                  <a:schemeClr val="bg1"/>
                </a:solidFill>
              </a:defRPr>
            </a:lvl1pPr>
          </a:lstStyle>
          <a:p>
            <a:pPr lvl="0"/>
            <a:r>
              <a:rPr lang="en-US"/>
              <a:t>TBD</a:t>
            </a:r>
          </a:p>
        </p:txBody>
      </p:sp>
      <p:sp>
        <p:nvSpPr>
          <p:cNvPr id="28" name="Text Placeholder 25">
            <a:extLst>
              <a:ext uri="{FF2B5EF4-FFF2-40B4-BE49-F238E27FC236}">
                <a16:creationId xmlns:a16="http://schemas.microsoft.com/office/drawing/2014/main" id="{09531641-B6E9-7E80-5AAF-D134C306FE12}"/>
              </a:ext>
            </a:extLst>
          </p:cNvPr>
          <p:cNvSpPr>
            <a:spLocks noGrp="1"/>
          </p:cNvSpPr>
          <p:nvPr>
            <p:ph type="body" sz="quarter" idx="19" hasCustomPrompt="1"/>
          </p:nvPr>
        </p:nvSpPr>
        <p:spPr>
          <a:xfrm>
            <a:off x="6985222" y="3471265"/>
            <a:ext cx="4440238" cy="1084263"/>
          </a:xfrm>
        </p:spPr>
        <p:txBody>
          <a:bodyPr anchor="ctr" anchorCtr="0"/>
          <a:lstStyle>
            <a:lvl1pPr marL="0" indent="0">
              <a:buNone/>
              <a:defRPr>
                <a:solidFill>
                  <a:schemeClr val="bg1"/>
                </a:solidFill>
              </a:defRPr>
            </a:lvl1pPr>
          </a:lstStyle>
          <a:p>
            <a:pPr lvl="0"/>
            <a:r>
              <a:rPr lang="en-US"/>
              <a:t>TBD</a:t>
            </a:r>
          </a:p>
        </p:txBody>
      </p:sp>
      <p:sp>
        <p:nvSpPr>
          <p:cNvPr id="29" name="Text Placeholder 25">
            <a:extLst>
              <a:ext uri="{FF2B5EF4-FFF2-40B4-BE49-F238E27FC236}">
                <a16:creationId xmlns:a16="http://schemas.microsoft.com/office/drawing/2014/main" id="{7BA70B19-550A-FD21-E12B-5A9BF315F104}"/>
              </a:ext>
            </a:extLst>
          </p:cNvPr>
          <p:cNvSpPr>
            <a:spLocks noGrp="1"/>
          </p:cNvSpPr>
          <p:nvPr>
            <p:ph type="body" sz="quarter" idx="20" hasCustomPrompt="1"/>
          </p:nvPr>
        </p:nvSpPr>
        <p:spPr>
          <a:xfrm>
            <a:off x="6985222" y="4840334"/>
            <a:ext cx="4440238" cy="1084263"/>
          </a:xfrm>
        </p:spPr>
        <p:txBody>
          <a:bodyPr anchor="ctr" anchorCtr="0"/>
          <a:lstStyle>
            <a:lvl1pPr marL="0" indent="0">
              <a:buNone/>
              <a:defRPr>
                <a:solidFill>
                  <a:schemeClr val="bg1"/>
                </a:solidFill>
              </a:defRPr>
            </a:lvl1pPr>
          </a:lstStyle>
          <a:p>
            <a:pPr lvl="0"/>
            <a:r>
              <a:rPr lang="en-US"/>
              <a:t>TBD</a:t>
            </a:r>
          </a:p>
        </p:txBody>
      </p:sp>
      <p:sp>
        <p:nvSpPr>
          <p:cNvPr id="12" name="Text Placeholder 25">
            <a:extLst>
              <a:ext uri="{FF2B5EF4-FFF2-40B4-BE49-F238E27FC236}">
                <a16:creationId xmlns:a16="http://schemas.microsoft.com/office/drawing/2014/main" id="{C7FD8813-6F76-4E8D-B2E9-44FAAFC1C065}"/>
              </a:ext>
            </a:extLst>
          </p:cNvPr>
          <p:cNvSpPr>
            <a:spLocks noGrp="1"/>
          </p:cNvSpPr>
          <p:nvPr>
            <p:ph type="body" sz="quarter" idx="21" hasCustomPrompt="1"/>
          </p:nvPr>
        </p:nvSpPr>
        <p:spPr>
          <a:xfrm>
            <a:off x="52540" y="398461"/>
            <a:ext cx="4662470" cy="1084263"/>
          </a:xfrm>
        </p:spPr>
        <p:txBody>
          <a:bodyPr anchor="ctr" anchorCtr="0">
            <a:normAutofit/>
          </a:bodyPr>
          <a:lstStyle>
            <a:lvl1pPr marL="0" indent="0" algn="ctr" defTabSz="914400" rtl="0" eaLnBrk="1" latinLnBrk="0" hangingPunct="1">
              <a:buNone/>
              <a:defRPr lang="en-US" sz="4200" b="1" i="0" kern="1200" dirty="0">
                <a:solidFill>
                  <a:schemeClr val="bg1"/>
                </a:solidFill>
                <a:latin typeface="Poppins Black" panose="00000A00000000000000" pitchFamily="2" charset="0"/>
                <a:ea typeface="+mn-ea"/>
                <a:cs typeface="Poppins Black" panose="00000A00000000000000" pitchFamily="2" charset="0"/>
              </a:defRPr>
            </a:lvl1pPr>
          </a:lstStyle>
          <a:p>
            <a:pPr lvl="0"/>
            <a:r>
              <a:rPr lang="en-US" dirty="0"/>
              <a:t>TBD</a:t>
            </a:r>
          </a:p>
        </p:txBody>
      </p:sp>
      <p:pic>
        <p:nvPicPr>
          <p:cNvPr id="16" name="Picture 15" descr="A silhouette of a person touching their chin&#10;&#10;Description automatically generated">
            <a:extLst>
              <a:ext uri="{FF2B5EF4-FFF2-40B4-BE49-F238E27FC236}">
                <a16:creationId xmlns:a16="http://schemas.microsoft.com/office/drawing/2014/main" id="{FFB466AC-DA91-4CB5-93CF-B388B24E48B5}"/>
              </a:ext>
            </a:extLst>
          </p:cNvPr>
          <p:cNvPicPr>
            <a:picLocks noChangeAspect="1"/>
          </p:cNvPicPr>
          <p:nvPr userDrawn="1"/>
        </p:nvPicPr>
        <p:blipFill>
          <a:blip r:embed="rId4">
            <a:extLst>
              <a:ext uri="{28A0092B-C50C-407E-A947-70E740481C1C}">
                <a14:useLocalDpi xmlns:a14="http://schemas.microsoft.com/office/drawing/2010/main" val="0"/>
              </a:ext>
            </a:extLst>
          </a:blip>
          <a:srcRect l="30760" t="1354" r="5118" b="97560"/>
          <a:stretch/>
        </p:blipFill>
        <p:spPr>
          <a:xfrm flipV="1">
            <a:off x="8668" y="5816702"/>
            <a:ext cx="4760307" cy="1046141"/>
          </a:xfrm>
          <a:prstGeom prst="rect">
            <a:avLst/>
          </a:prstGeom>
          <a:solidFill>
            <a:srgbClr val="C5D0D6"/>
          </a:solidFill>
        </p:spPr>
      </p:pic>
      <p:pic>
        <p:nvPicPr>
          <p:cNvPr id="15" name="Graphic 14">
            <a:extLst>
              <a:ext uri="{FF2B5EF4-FFF2-40B4-BE49-F238E27FC236}">
                <a16:creationId xmlns:a16="http://schemas.microsoft.com/office/drawing/2014/main" id="{283E54AB-BCE4-1501-33A4-CC357821D9B5}"/>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214325" y="6004877"/>
            <a:ext cx="705391" cy="702941"/>
          </a:xfrm>
          <a:prstGeom prst="rect">
            <a:avLst/>
          </a:prstGeom>
        </p:spPr>
      </p:pic>
      <p:sp>
        <p:nvSpPr>
          <p:cNvPr id="6" name="Slide Number Placeholder 5">
            <a:extLst>
              <a:ext uri="{FF2B5EF4-FFF2-40B4-BE49-F238E27FC236}">
                <a16:creationId xmlns:a16="http://schemas.microsoft.com/office/drawing/2014/main" id="{5677A7DD-7AAC-85A4-19F5-483BFC4D3251}"/>
              </a:ext>
            </a:extLst>
          </p:cNvPr>
          <p:cNvSpPr>
            <a:spLocks noGrp="1"/>
          </p:cNvSpPr>
          <p:nvPr>
            <p:ph type="sldNum" sz="quarter" idx="12"/>
          </p:nvPr>
        </p:nvSpPr>
        <p:spPr/>
        <p:txBody>
          <a:bodyPr/>
          <a:lstStyle>
            <a:lvl1pPr>
              <a:defRPr>
                <a:solidFill>
                  <a:schemeClr val="bg1"/>
                </a:solidFill>
              </a:defRPr>
            </a:lvl1pPr>
          </a:lstStyle>
          <a:p>
            <a:fld id="{56E42921-B966-4A62-852C-F7CA714BA7DB}" type="slidenum">
              <a:rPr lang="en-US" smtClean="0"/>
              <a:pPr/>
              <a:t>‹#›</a:t>
            </a:fld>
            <a:endParaRPr lang="en-US"/>
          </a:p>
        </p:txBody>
      </p:sp>
      <p:sp>
        <p:nvSpPr>
          <p:cNvPr id="5" name="Footer Placeholder 4">
            <a:extLst>
              <a:ext uri="{FF2B5EF4-FFF2-40B4-BE49-F238E27FC236}">
                <a16:creationId xmlns:a16="http://schemas.microsoft.com/office/drawing/2014/main" id="{200C3EE5-27DC-293E-822F-366F5A050D79}"/>
              </a:ext>
            </a:extLst>
          </p:cNvPr>
          <p:cNvSpPr>
            <a:spLocks noGrp="1"/>
          </p:cNvSpPr>
          <p:nvPr>
            <p:ph type="ftr" sz="quarter" idx="11"/>
          </p:nvPr>
        </p:nvSpPr>
        <p:spPr>
          <a:xfrm>
            <a:off x="3110772" y="6356350"/>
            <a:ext cx="5980814" cy="365125"/>
          </a:xfrm>
        </p:spPr>
        <p:txBody>
          <a:bodyPr/>
          <a:lstStyle>
            <a:lvl1pPr>
              <a:defRPr>
                <a:solidFill>
                  <a:schemeClr val="bg1"/>
                </a:solidFill>
              </a:defRPr>
            </a:lvl1pPr>
          </a:lstStyle>
          <a:p>
            <a:r>
              <a:rPr lang="en-US"/>
              <a:t>Copyright © 2024 Accelerated Innovation Group. All rights reserved.</a:t>
            </a:r>
          </a:p>
        </p:txBody>
      </p:sp>
    </p:spTree>
    <p:extLst>
      <p:ext uri="{BB962C8B-B14F-4D97-AF65-F5344CB8AC3E}">
        <p14:creationId xmlns:p14="http://schemas.microsoft.com/office/powerpoint/2010/main" val="286902840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_Table of Contents 1">
    <p:spTree>
      <p:nvGrpSpPr>
        <p:cNvPr id="1" name=""/>
        <p:cNvGrpSpPr/>
        <p:nvPr/>
      </p:nvGrpSpPr>
      <p:grpSpPr>
        <a:xfrm>
          <a:off x="0" y="0"/>
          <a:ext cx="0" cy="0"/>
          <a:chOff x="0" y="0"/>
          <a:chExt cx="0" cy="0"/>
        </a:xfrm>
      </p:grpSpPr>
      <p:pic>
        <p:nvPicPr>
          <p:cNvPr id="8" name="Picture 7" descr="A white and grey background&#10;&#10;Description automatically generated">
            <a:extLst>
              <a:ext uri="{FF2B5EF4-FFF2-40B4-BE49-F238E27FC236}">
                <a16:creationId xmlns:a16="http://schemas.microsoft.com/office/drawing/2014/main" id="{0FA0A3E8-6658-9B05-794E-1D6DF79DAC0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5000" b="5000"/>
          <a:stretch/>
        </p:blipFill>
        <p:spPr>
          <a:xfrm>
            <a:off x="0" y="0"/>
            <a:ext cx="12192000" cy="6858000"/>
          </a:xfrm>
          <a:prstGeom prst="rect">
            <a:avLst/>
          </a:prstGeom>
        </p:spPr>
      </p:pic>
      <p:sp>
        <p:nvSpPr>
          <p:cNvPr id="6" name="Slide Number Placeholder 5">
            <a:extLst>
              <a:ext uri="{FF2B5EF4-FFF2-40B4-BE49-F238E27FC236}">
                <a16:creationId xmlns:a16="http://schemas.microsoft.com/office/drawing/2014/main" id="{5677A7DD-7AAC-85A4-19F5-483BFC4D3251}"/>
              </a:ext>
            </a:extLst>
          </p:cNvPr>
          <p:cNvSpPr>
            <a:spLocks noGrp="1"/>
          </p:cNvSpPr>
          <p:nvPr>
            <p:ph type="sldNum" sz="quarter" idx="12"/>
          </p:nvPr>
        </p:nvSpPr>
        <p:spPr/>
        <p:txBody>
          <a:bodyPr/>
          <a:lstStyle/>
          <a:p>
            <a:fld id="{56E42921-B966-4A62-852C-F7CA714BA7DB}" type="slidenum">
              <a:rPr lang="en-US" smtClean="0"/>
              <a:t>‹#›</a:t>
            </a:fld>
            <a:endParaRPr lang="en-US"/>
          </a:p>
        </p:txBody>
      </p:sp>
      <p:sp>
        <p:nvSpPr>
          <p:cNvPr id="9" name="Rectangle 8">
            <a:extLst>
              <a:ext uri="{FF2B5EF4-FFF2-40B4-BE49-F238E27FC236}">
                <a16:creationId xmlns:a16="http://schemas.microsoft.com/office/drawing/2014/main" id="{6521F41C-0986-D8FD-AA66-5C0367613970}"/>
              </a:ext>
            </a:extLst>
          </p:cNvPr>
          <p:cNvSpPr/>
          <p:nvPr userDrawn="1"/>
        </p:nvSpPr>
        <p:spPr>
          <a:xfrm>
            <a:off x="0" y="0"/>
            <a:ext cx="12192000" cy="6858000"/>
          </a:xfrm>
          <a:prstGeom prst="rect">
            <a:avLst/>
          </a:prstGeom>
          <a:gradFill>
            <a:gsLst>
              <a:gs pos="0">
                <a:schemeClr val="bg1">
                  <a:alpha val="90000"/>
                </a:schemeClr>
              </a:gs>
              <a:gs pos="30000">
                <a:schemeClr val="bg1">
                  <a:alpha val="80000"/>
                </a:schemeClr>
              </a:gs>
              <a:gs pos="70000">
                <a:schemeClr val="bg1">
                  <a:alpha val="60000"/>
                </a:schemeClr>
              </a:gs>
              <a:gs pos="100000">
                <a:schemeClr val="bg1">
                  <a:alpha val="40000"/>
                </a:schemeClr>
              </a:gs>
            </a:gsLst>
            <a:path path="circle">
              <a:fillToRect l="100000" t="10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gradFill flip="none" rotWithShape="1">
                <a:gsLst>
                  <a:gs pos="0">
                    <a:schemeClr val="bg1">
                      <a:lumMod val="95000"/>
                      <a:alpha val="90000"/>
                    </a:schemeClr>
                  </a:gs>
                  <a:gs pos="45000">
                    <a:schemeClr val="bg1">
                      <a:lumMod val="95000"/>
                      <a:alpha val="80000"/>
                    </a:schemeClr>
                  </a:gs>
                  <a:gs pos="83000">
                    <a:schemeClr val="bg1">
                      <a:lumMod val="95000"/>
                      <a:alpha val="60000"/>
                    </a:schemeClr>
                  </a:gs>
                  <a:gs pos="100000">
                    <a:schemeClr val="bg1">
                      <a:lumMod val="95000"/>
                      <a:alpha val="40000"/>
                    </a:schemeClr>
                  </a:gs>
                </a:gsLst>
                <a:path path="circle">
                  <a:fillToRect l="100000" t="100000"/>
                </a:path>
                <a:tileRect r="-100000" b="-100000"/>
              </a:gradFill>
            </a:endParaRPr>
          </a:p>
        </p:txBody>
      </p:sp>
      <p:pic>
        <p:nvPicPr>
          <p:cNvPr id="2" name="Picture 1">
            <a:extLst>
              <a:ext uri="{FF2B5EF4-FFF2-40B4-BE49-F238E27FC236}">
                <a16:creationId xmlns:a16="http://schemas.microsoft.com/office/drawing/2014/main" id="{3D56978B-7161-BC18-B9B5-756AD8DA950D}"/>
              </a:ext>
            </a:extLst>
          </p:cNvPr>
          <p:cNvPicPr>
            <a:picLocks noChangeAspect="1"/>
          </p:cNvPicPr>
          <p:nvPr userDrawn="1"/>
        </p:nvPicPr>
        <p:blipFill>
          <a:blip r:embed="rId3"/>
          <a:stretch>
            <a:fillRect/>
          </a:stretch>
        </p:blipFill>
        <p:spPr>
          <a:xfrm>
            <a:off x="262172" y="6004877"/>
            <a:ext cx="724438" cy="704088"/>
          </a:xfrm>
          <a:prstGeom prst="rect">
            <a:avLst/>
          </a:prstGeom>
        </p:spPr>
      </p:pic>
      <p:pic>
        <p:nvPicPr>
          <p:cNvPr id="4" name="Picture 3">
            <a:extLst>
              <a:ext uri="{FF2B5EF4-FFF2-40B4-BE49-F238E27FC236}">
                <a16:creationId xmlns:a16="http://schemas.microsoft.com/office/drawing/2014/main" id="{B1F580CC-E7C2-DCC9-A5C5-48C72DC34D8F}"/>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54236" t="1468" r="5241" b="-1468"/>
          <a:stretch/>
        </p:blipFill>
        <p:spPr>
          <a:xfrm>
            <a:off x="-240593" y="-25942"/>
            <a:ext cx="5038958" cy="6994414"/>
          </a:xfrm>
          <a:prstGeom prst="rect">
            <a:avLst/>
          </a:prstGeom>
        </p:spPr>
      </p:pic>
      <p:pic>
        <p:nvPicPr>
          <p:cNvPr id="15" name="Graphic 14">
            <a:extLst>
              <a:ext uri="{FF2B5EF4-FFF2-40B4-BE49-F238E27FC236}">
                <a16:creationId xmlns:a16="http://schemas.microsoft.com/office/drawing/2014/main" id="{283E54AB-BCE4-1501-33A4-CC357821D9B5}"/>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214325" y="6004877"/>
            <a:ext cx="705391" cy="702941"/>
          </a:xfrm>
          <a:prstGeom prst="rect">
            <a:avLst/>
          </a:prstGeom>
        </p:spPr>
      </p:pic>
      <p:sp>
        <p:nvSpPr>
          <p:cNvPr id="18" name="Rectangle 17">
            <a:extLst>
              <a:ext uri="{FF2B5EF4-FFF2-40B4-BE49-F238E27FC236}">
                <a16:creationId xmlns:a16="http://schemas.microsoft.com/office/drawing/2014/main" id="{A974CBD4-107D-6D67-6014-3D5E890C6DFE}"/>
              </a:ext>
            </a:extLst>
          </p:cNvPr>
          <p:cNvSpPr/>
          <p:nvPr userDrawn="1"/>
        </p:nvSpPr>
        <p:spPr>
          <a:xfrm>
            <a:off x="4779336" y="-22926"/>
            <a:ext cx="7412663" cy="6880926"/>
          </a:xfrm>
          <a:prstGeom prst="rect">
            <a:avLst/>
          </a:prstGeom>
          <a:gradFill flip="none" rotWithShape="1">
            <a:gsLst>
              <a:gs pos="0">
                <a:srgbClr val="392620"/>
              </a:gs>
              <a:gs pos="30000">
                <a:srgbClr val="69423B"/>
              </a:gs>
              <a:gs pos="70000">
                <a:srgbClr val="4F4442"/>
              </a:gs>
              <a:gs pos="100000">
                <a:srgbClr val="726E6B"/>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p>
        </p:txBody>
      </p:sp>
      <p:sp>
        <p:nvSpPr>
          <p:cNvPr id="5" name="Footer Placeholder 4">
            <a:extLst>
              <a:ext uri="{FF2B5EF4-FFF2-40B4-BE49-F238E27FC236}">
                <a16:creationId xmlns:a16="http://schemas.microsoft.com/office/drawing/2014/main" id="{200C3EE5-27DC-293E-822F-366F5A050D79}"/>
              </a:ext>
            </a:extLst>
          </p:cNvPr>
          <p:cNvSpPr>
            <a:spLocks noGrp="1"/>
          </p:cNvSpPr>
          <p:nvPr>
            <p:ph type="ftr" sz="quarter" idx="11"/>
          </p:nvPr>
        </p:nvSpPr>
        <p:spPr>
          <a:xfrm>
            <a:off x="3875059" y="6356350"/>
            <a:ext cx="5980814" cy="365125"/>
          </a:xfrm>
        </p:spPr>
        <p:txBody>
          <a:bodyPr/>
          <a:lstStyle/>
          <a:p>
            <a:r>
              <a:rPr lang="en-US"/>
              <a:t>Copyright © 2024 Accelerated Innovation Group. All rights reserved.</a:t>
            </a:r>
          </a:p>
        </p:txBody>
      </p:sp>
      <p:sp>
        <p:nvSpPr>
          <p:cNvPr id="26" name="Text Placeholder 25">
            <a:extLst>
              <a:ext uri="{FF2B5EF4-FFF2-40B4-BE49-F238E27FC236}">
                <a16:creationId xmlns:a16="http://schemas.microsoft.com/office/drawing/2014/main" id="{23B846D3-D590-BFC8-1659-A3A1ED93C424}"/>
              </a:ext>
            </a:extLst>
          </p:cNvPr>
          <p:cNvSpPr>
            <a:spLocks noGrp="1"/>
          </p:cNvSpPr>
          <p:nvPr>
            <p:ph type="body" sz="quarter" idx="17" hasCustomPrompt="1"/>
          </p:nvPr>
        </p:nvSpPr>
        <p:spPr>
          <a:xfrm>
            <a:off x="6985222" y="733129"/>
            <a:ext cx="4440238" cy="1084263"/>
          </a:xfrm>
        </p:spPr>
        <p:txBody>
          <a:bodyPr anchor="ctr" anchorCtr="0"/>
          <a:lstStyle>
            <a:lvl1pPr marL="0" indent="0">
              <a:buNone/>
              <a:defRPr>
                <a:solidFill>
                  <a:schemeClr val="bg1"/>
                </a:solidFill>
              </a:defRPr>
            </a:lvl1pPr>
          </a:lstStyle>
          <a:p>
            <a:pPr lvl="0"/>
            <a:r>
              <a:rPr lang="en-US"/>
              <a:t>TBD</a:t>
            </a:r>
          </a:p>
        </p:txBody>
      </p:sp>
      <p:sp>
        <p:nvSpPr>
          <p:cNvPr id="27" name="Text Placeholder 25">
            <a:extLst>
              <a:ext uri="{FF2B5EF4-FFF2-40B4-BE49-F238E27FC236}">
                <a16:creationId xmlns:a16="http://schemas.microsoft.com/office/drawing/2014/main" id="{7D6AB54E-12CC-427B-C3BE-E47189D42E09}"/>
              </a:ext>
            </a:extLst>
          </p:cNvPr>
          <p:cNvSpPr>
            <a:spLocks noGrp="1"/>
          </p:cNvSpPr>
          <p:nvPr>
            <p:ph type="body" sz="quarter" idx="18" hasCustomPrompt="1"/>
          </p:nvPr>
        </p:nvSpPr>
        <p:spPr>
          <a:xfrm>
            <a:off x="6985222" y="2102197"/>
            <a:ext cx="4440238" cy="1084263"/>
          </a:xfrm>
        </p:spPr>
        <p:txBody>
          <a:bodyPr anchor="ctr" anchorCtr="0"/>
          <a:lstStyle>
            <a:lvl1pPr marL="0" indent="0">
              <a:buNone/>
              <a:defRPr>
                <a:solidFill>
                  <a:schemeClr val="bg1"/>
                </a:solidFill>
              </a:defRPr>
            </a:lvl1pPr>
          </a:lstStyle>
          <a:p>
            <a:pPr lvl="0"/>
            <a:r>
              <a:rPr lang="en-US"/>
              <a:t>TBD</a:t>
            </a:r>
          </a:p>
        </p:txBody>
      </p:sp>
      <p:sp>
        <p:nvSpPr>
          <p:cNvPr id="28" name="Text Placeholder 25">
            <a:extLst>
              <a:ext uri="{FF2B5EF4-FFF2-40B4-BE49-F238E27FC236}">
                <a16:creationId xmlns:a16="http://schemas.microsoft.com/office/drawing/2014/main" id="{09531641-B6E9-7E80-5AAF-D134C306FE12}"/>
              </a:ext>
            </a:extLst>
          </p:cNvPr>
          <p:cNvSpPr>
            <a:spLocks noGrp="1"/>
          </p:cNvSpPr>
          <p:nvPr>
            <p:ph type="body" sz="quarter" idx="19" hasCustomPrompt="1"/>
          </p:nvPr>
        </p:nvSpPr>
        <p:spPr>
          <a:xfrm>
            <a:off x="6985222" y="3471265"/>
            <a:ext cx="4440238" cy="1084263"/>
          </a:xfrm>
        </p:spPr>
        <p:txBody>
          <a:bodyPr anchor="ctr" anchorCtr="0"/>
          <a:lstStyle>
            <a:lvl1pPr marL="0" indent="0">
              <a:buNone/>
              <a:defRPr>
                <a:solidFill>
                  <a:schemeClr val="bg1"/>
                </a:solidFill>
              </a:defRPr>
            </a:lvl1pPr>
          </a:lstStyle>
          <a:p>
            <a:pPr lvl="0"/>
            <a:r>
              <a:rPr lang="en-US"/>
              <a:t>TBD</a:t>
            </a:r>
          </a:p>
        </p:txBody>
      </p:sp>
      <p:sp>
        <p:nvSpPr>
          <p:cNvPr id="29" name="Text Placeholder 25">
            <a:extLst>
              <a:ext uri="{FF2B5EF4-FFF2-40B4-BE49-F238E27FC236}">
                <a16:creationId xmlns:a16="http://schemas.microsoft.com/office/drawing/2014/main" id="{7BA70B19-550A-FD21-E12B-5A9BF315F104}"/>
              </a:ext>
            </a:extLst>
          </p:cNvPr>
          <p:cNvSpPr>
            <a:spLocks noGrp="1"/>
          </p:cNvSpPr>
          <p:nvPr>
            <p:ph type="body" sz="quarter" idx="20" hasCustomPrompt="1"/>
          </p:nvPr>
        </p:nvSpPr>
        <p:spPr>
          <a:xfrm>
            <a:off x="6985222" y="4840334"/>
            <a:ext cx="4440238" cy="1084263"/>
          </a:xfrm>
        </p:spPr>
        <p:txBody>
          <a:bodyPr anchor="ctr" anchorCtr="0"/>
          <a:lstStyle>
            <a:lvl1pPr marL="0" indent="0">
              <a:buNone/>
              <a:defRPr>
                <a:solidFill>
                  <a:schemeClr val="bg1"/>
                </a:solidFill>
              </a:defRPr>
            </a:lvl1pPr>
          </a:lstStyle>
          <a:p>
            <a:pPr lvl="0"/>
            <a:r>
              <a:rPr lang="en-US"/>
              <a:t>TBD</a:t>
            </a:r>
          </a:p>
        </p:txBody>
      </p:sp>
      <p:sp>
        <p:nvSpPr>
          <p:cNvPr id="11" name="TextBox 10">
            <a:extLst>
              <a:ext uri="{FF2B5EF4-FFF2-40B4-BE49-F238E27FC236}">
                <a16:creationId xmlns:a16="http://schemas.microsoft.com/office/drawing/2014/main" id="{5CFA19DC-76FF-EF86-B2E2-9D106F15B63D}"/>
              </a:ext>
            </a:extLst>
          </p:cNvPr>
          <p:cNvSpPr txBox="1"/>
          <p:nvPr userDrawn="1"/>
        </p:nvSpPr>
        <p:spPr>
          <a:xfrm>
            <a:off x="-56385" y="319803"/>
            <a:ext cx="4779336" cy="523220"/>
          </a:xfrm>
          <a:prstGeom prst="rect">
            <a:avLst/>
          </a:prstGeom>
          <a:noFill/>
        </p:spPr>
        <p:txBody>
          <a:bodyPr wrap="square" rtlCol="0">
            <a:spAutoFit/>
          </a:bodyPr>
          <a:lstStyle/>
          <a:p>
            <a:pPr algn="ctr"/>
            <a:r>
              <a:rPr lang="en-US" sz="2800" b="1" i="0" dirty="0">
                <a:solidFill>
                  <a:schemeClr val="bg1"/>
                </a:solidFill>
                <a:latin typeface="Poppins Black" panose="00000A00000000000000" pitchFamily="2" charset="0"/>
                <a:cs typeface="Poppins Black" panose="00000A00000000000000" pitchFamily="2" charset="0"/>
              </a:rPr>
              <a:t>Demystifying GenAI</a:t>
            </a:r>
          </a:p>
        </p:txBody>
      </p:sp>
    </p:spTree>
    <p:extLst>
      <p:ext uri="{BB962C8B-B14F-4D97-AF65-F5344CB8AC3E}">
        <p14:creationId xmlns:p14="http://schemas.microsoft.com/office/powerpoint/2010/main" val="306208956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3_Table of Contents 1">
    <p:spTree>
      <p:nvGrpSpPr>
        <p:cNvPr id="1" name=""/>
        <p:cNvGrpSpPr/>
        <p:nvPr/>
      </p:nvGrpSpPr>
      <p:grpSpPr>
        <a:xfrm>
          <a:off x="0" y="0"/>
          <a:ext cx="0" cy="0"/>
          <a:chOff x="0" y="0"/>
          <a:chExt cx="0" cy="0"/>
        </a:xfrm>
      </p:grpSpPr>
      <p:pic>
        <p:nvPicPr>
          <p:cNvPr id="8" name="Picture 7" descr="A white and grey background&#10;&#10;Description automatically generated">
            <a:extLst>
              <a:ext uri="{FF2B5EF4-FFF2-40B4-BE49-F238E27FC236}">
                <a16:creationId xmlns:a16="http://schemas.microsoft.com/office/drawing/2014/main" id="{0FA0A3E8-6658-9B05-794E-1D6DF79DAC0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5000" b="5000"/>
          <a:stretch/>
        </p:blipFill>
        <p:spPr>
          <a:xfrm>
            <a:off x="-19029" y="0"/>
            <a:ext cx="12192000" cy="6858000"/>
          </a:xfrm>
          <a:prstGeom prst="rect">
            <a:avLst/>
          </a:prstGeom>
        </p:spPr>
      </p:pic>
      <p:sp>
        <p:nvSpPr>
          <p:cNvPr id="6" name="Slide Number Placeholder 5">
            <a:extLst>
              <a:ext uri="{FF2B5EF4-FFF2-40B4-BE49-F238E27FC236}">
                <a16:creationId xmlns:a16="http://schemas.microsoft.com/office/drawing/2014/main" id="{5677A7DD-7AAC-85A4-19F5-483BFC4D3251}"/>
              </a:ext>
            </a:extLst>
          </p:cNvPr>
          <p:cNvSpPr>
            <a:spLocks noGrp="1"/>
          </p:cNvSpPr>
          <p:nvPr>
            <p:ph type="sldNum" sz="quarter" idx="12"/>
          </p:nvPr>
        </p:nvSpPr>
        <p:spPr/>
        <p:txBody>
          <a:bodyPr/>
          <a:lstStyle/>
          <a:p>
            <a:fld id="{56E42921-B966-4A62-852C-F7CA714BA7DB}" type="slidenum">
              <a:rPr lang="en-US" smtClean="0"/>
              <a:t>‹#›</a:t>
            </a:fld>
            <a:endParaRPr lang="en-US"/>
          </a:p>
        </p:txBody>
      </p:sp>
      <p:sp>
        <p:nvSpPr>
          <p:cNvPr id="9" name="Rectangle 8">
            <a:extLst>
              <a:ext uri="{FF2B5EF4-FFF2-40B4-BE49-F238E27FC236}">
                <a16:creationId xmlns:a16="http://schemas.microsoft.com/office/drawing/2014/main" id="{6521F41C-0986-D8FD-AA66-5C0367613970}"/>
              </a:ext>
            </a:extLst>
          </p:cNvPr>
          <p:cNvSpPr/>
          <p:nvPr userDrawn="1"/>
        </p:nvSpPr>
        <p:spPr>
          <a:xfrm>
            <a:off x="-19029" y="0"/>
            <a:ext cx="12192000" cy="6858000"/>
          </a:xfrm>
          <a:prstGeom prst="rect">
            <a:avLst/>
          </a:prstGeom>
          <a:gradFill>
            <a:gsLst>
              <a:gs pos="0">
                <a:schemeClr val="bg1">
                  <a:alpha val="90000"/>
                </a:schemeClr>
              </a:gs>
              <a:gs pos="30000">
                <a:schemeClr val="bg1">
                  <a:alpha val="80000"/>
                </a:schemeClr>
              </a:gs>
              <a:gs pos="70000">
                <a:schemeClr val="bg1">
                  <a:alpha val="60000"/>
                </a:schemeClr>
              </a:gs>
              <a:gs pos="100000">
                <a:schemeClr val="bg1">
                  <a:alpha val="40000"/>
                </a:schemeClr>
              </a:gs>
            </a:gsLst>
            <a:path path="circle">
              <a:fillToRect l="100000" t="10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gradFill flip="none" rotWithShape="1">
                <a:gsLst>
                  <a:gs pos="0">
                    <a:schemeClr val="bg1">
                      <a:lumMod val="95000"/>
                      <a:alpha val="90000"/>
                    </a:schemeClr>
                  </a:gs>
                  <a:gs pos="45000">
                    <a:schemeClr val="bg1">
                      <a:lumMod val="95000"/>
                      <a:alpha val="80000"/>
                    </a:schemeClr>
                  </a:gs>
                  <a:gs pos="83000">
                    <a:schemeClr val="bg1">
                      <a:lumMod val="95000"/>
                      <a:alpha val="60000"/>
                    </a:schemeClr>
                  </a:gs>
                  <a:gs pos="100000">
                    <a:schemeClr val="bg1">
                      <a:lumMod val="95000"/>
                      <a:alpha val="40000"/>
                    </a:schemeClr>
                  </a:gs>
                </a:gsLst>
                <a:path path="circle">
                  <a:fillToRect l="100000" t="100000"/>
                </a:path>
                <a:tileRect r="-100000" b="-100000"/>
              </a:gradFill>
            </a:endParaRPr>
          </a:p>
        </p:txBody>
      </p:sp>
      <p:pic>
        <p:nvPicPr>
          <p:cNvPr id="2" name="Picture 1">
            <a:extLst>
              <a:ext uri="{FF2B5EF4-FFF2-40B4-BE49-F238E27FC236}">
                <a16:creationId xmlns:a16="http://schemas.microsoft.com/office/drawing/2014/main" id="{3D56978B-7161-BC18-B9B5-756AD8DA950D}"/>
              </a:ext>
            </a:extLst>
          </p:cNvPr>
          <p:cNvPicPr>
            <a:picLocks noChangeAspect="1"/>
          </p:cNvPicPr>
          <p:nvPr userDrawn="1"/>
        </p:nvPicPr>
        <p:blipFill>
          <a:blip r:embed="rId3"/>
          <a:stretch>
            <a:fillRect/>
          </a:stretch>
        </p:blipFill>
        <p:spPr>
          <a:xfrm>
            <a:off x="262172" y="6004877"/>
            <a:ext cx="724438" cy="704088"/>
          </a:xfrm>
          <a:prstGeom prst="rect">
            <a:avLst/>
          </a:prstGeom>
        </p:spPr>
      </p:pic>
      <p:pic>
        <p:nvPicPr>
          <p:cNvPr id="7" name="Picture 6" descr="A child standing next to a wall&#10;&#10;Description automatically generated">
            <a:extLst>
              <a:ext uri="{FF2B5EF4-FFF2-40B4-BE49-F238E27FC236}">
                <a16:creationId xmlns:a16="http://schemas.microsoft.com/office/drawing/2014/main" id="{9DD34839-80E4-B57D-78EA-44373B6196C1}"/>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37102" r="13931"/>
          <a:stretch/>
        </p:blipFill>
        <p:spPr>
          <a:xfrm>
            <a:off x="-19029" y="-22926"/>
            <a:ext cx="4877758" cy="6880926"/>
          </a:xfrm>
          <a:prstGeom prst="rect">
            <a:avLst/>
          </a:prstGeom>
        </p:spPr>
      </p:pic>
      <p:sp>
        <p:nvSpPr>
          <p:cNvPr id="5" name="Footer Placeholder 4">
            <a:extLst>
              <a:ext uri="{FF2B5EF4-FFF2-40B4-BE49-F238E27FC236}">
                <a16:creationId xmlns:a16="http://schemas.microsoft.com/office/drawing/2014/main" id="{200C3EE5-27DC-293E-822F-366F5A050D79}"/>
              </a:ext>
            </a:extLst>
          </p:cNvPr>
          <p:cNvSpPr>
            <a:spLocks noGrp="1"/>
          </p:cNvSpPr>
          <p:nvPr>
            <p:ph type="ftr" sz="quarter" idx="11"/>
          </p:nvPr>
        </p:nvSpPr>
        <p:spPr>
          <a:xfrm>
            <a:off x="3875059" y="6356350"/>
            <a:ext cx="5980814" cy="365125"/>
          </a:xfrm>
        </p:spPr>
        <p:txBody>
          <a:bodyPr/>
          <a:lstStyle/>
          <a:p>
            <a:r>
              <a:rPr lang="en-US"/>
              <a:t>Copyright © 2024 Accelerated Innovation Group. All rights reserved.</a:t>
            </a:r>
          </a:p>
        </p:txBody>
      </p:sp>
      <p:sp>
        <p:nvSpPr>
          <p:cNvPr id="26" name="Text Placeholder 25">
            <a:extLst>
              <a:ext uri="{FF2B5EF4-FFF2-40B4-BE49-F238E27FC236}">
                <a16:creationId xmlns:a16="http://schemas.microsoft.com/office/drawing/2014/main" id="{23B846D3-D590-BFC8-1659-A3A1ED93C424}"/>
              </a:ext>
            </a:extLst>
          </p:cNvPr>
          <p:cNvSpPr>
            <a:spLocks noGrp="1"/>
          </p:cNvSpPr>
          <p:nvPr>
            <p:ph type="body" sz="quarter" idx="17" hasCustomPrompt="1"/>
          </p:nvPr>
        </p:nvSpPr>
        <p:spPr>
          <a:xfrm>
            <a:off x="6985222" y="733129"/>
            <a:ext cx="4440238" cy="1084263"/>
          </a:xfrm>
        </p:spPr>
        <p:txBody>
          <a:bodyPr anchor="ctr" anchorCtr="0"/>
          <a:lstStyle>
            <a:lvl1pPr marL="0" indent="0">
              <a:buNone/>
              <a:defRPr>
                <a:solidFill>
                  <a:srgbClr val="183352"/>
                </a:solidFill>
              </a:defRPr>
            </a:lvl1pPr>
          </a:lstStyle>
          <a:p>
            <a:pPr lvl="0"/>
            <a:r>
              <a:rPr lang="en-US"/>
              <a:t>TBD</a:t>
            </a:r>
          </a:p>
        </p:txBody>
      </p:sp>
      <p:sp>
        <p:nvSpPr>
          <p:cNvPr id="27" name="Text Placeholder 25">
            <a:extLst>
              <a:ext uri="{FF2B5EF4-FFF2-40B4-BE49-F238E27FC236}">
                <a16:creationId xmlns:a16="http://schemas.microsoft.com/office/drawing/2014/main" id="{7D6AB54E-12CC-427B-C3BE-E47189D42E09}"/>
              </a:ext>
            </a:extLst>
          </p:cNvPr>
          <p:cNvSpPr>
            <a:spLocks noGrp="1"/>
          </p:cNvSpPr>
          <p:nvPr>
            <p:ph type="body" sz="quarter" idx="18" hasCustomPrompt="1"/>
          </p:nvPr>
        </p:nvSpPr>
        <p:spPr>
          <a:xfrm>
            <a:off x="6985222" y="2102197"/>
            <a:ext cx="4440238" cy="1084263"/>
          </a:xfrm>
        </p:spPr>
        <p:txBody>
          <a:bodyPr anchor="ctr" anchorCtr="0"/>
          <a:lstStyle>
            <a:lvl1pPr marL="0" indent="0">
              <a:buNone/>
              <a:defRPr>
                <a:solidFill>
                  <a:srgbClr val="183352"/>
                </a:solidFill>
              </a:defRPr>
            </a:lvl1pPr>
          </a:lstStyle>
          <a:p>
            <a:pPr lvl="0"/>
            <a:r>
              <a:rPr lang="en-US"/>
              <a:t>TBD</a:t>
            </a:r>
          </a:p>
        </p:txBody>
      </p:sp>
      <p:sp>
        <p:nvSpPr>
          <p:cNvPr id="28" name="Text Placeholder 25">
            <a:extLst>
              <a:ext uri="{FF2B5EF4-FFF2-40B4-BE49-F238E27FC236}">
                <a16:creationId xmlns:a16="http://schemas.microsoft.com/office/drawing/2014/main" id="{09531641-B6E9-7E80-5AAF-D134C306FE12}"/>
              </a:ext>
            </a:extLst>
          </p:cNvPr>
          <p:cNvSpPr>
            <a:spLocks noGrp="1"/>
          </p:cNvSpPr>
          <p:nvPr>
            <p:ph type="body" sz="quarter" idx="19" hasCustomPrompt="1"/>
          </p:nvPr>
        </p:nvSpPr>
        <p:spPr>
          <a:xfrm>
            <a:off x="6985222" y="3471265"/>
            <a:ext cx="4440238" cy="1084263"/>
          </a:xfrm>
        </p:spPr>
        <p:txBody>
          <a:bodyPr anchor="ctr" anchorCtr="0"/>
          <a:lstStyle>
            <a:lvl1pPr marL="0" indent="0">
              <a:buNone/>
              <a:defRPr>
                <a:solidFill>
                  <a:srgbClr val="183352"/>
                </a:solidFill>
              </a:defRPr>
            </a:lvl1pPr>
          </a:lstStyle>
          <a:p>
            <a:pPr lvl="0"/>
            <a:r>
              <a:rPr lang="en-US"/>
              <a:t>TBD</a:t>
            </a:r>
          </a:p>
        </p:txBody>
      </p:sp>
      <p:sp>
        <p:nvSpPr>
          <p:cNvPr id="29" name="Text Placeholder 25">
            <a:extLst>
              <a:ext uri="{FF2B5EF4-FFF2-40B4-BE49-F238E27FC236}">
                <a16:creationId xmlns:a16="http://schemas.microsoft.com/office/drawing/2014/main" id="{7BA70B19-550A-FD21-E12B-5A9BF315F104}"/>
              </a:ext>
            </a:extLst>
          </p:cNvPr>
          <p:cNvSpPr>
            <a:spLocks noGrp="1"/>
          </p:cNvSpPr>
          <p:nvPr>
            <p:ph type="body" sz="quarter" idx="20" hasCustomPrompt="1"/>
          </p:nvPr>
        </p:nvSpPr>
        <p:spPr>
          <a:xfrm>
            <a:off x="6985222" y="4840334"/>
            <a:ext cx="4440238" cy="1084263"/>
          </a:xfrm>
        </p:spPr>
        <p:txBody>
          <a:bodyPr anchor="ctr" anchorCtr="0"/>
          <a:lstStyle>
            <a:lvl1pPr marL="0" indent="0">
              <a:buNone/>
              <a:defRPr>
                <a:solidFill>
                  <a:srgbClr val="183352"/>
                </a:solidFill>
              </a:defRPr>
            </a:lvl1pPr>
          </a:lstStyle>
          <a:p>
            <a:pPr lvl="0"/>
            <a:r>
              <a:rPr lang="en-US"/>
              <a:t>TBD</a:t>
            </a:r>
          </a:p>
        </p:txBody>
      </p:sp>
      <p:sp>
        <p:nvSpPr>
          <p:cNvPr id="11" name="TextBox 10">
            <a:extLst>
              <a:ext uri="{FF2B5EF4-FFF2-40B4-BE49-F238E27FC236}">
                <a16:creationId xmlns:a16="http://schemas.microsoft.com/office/drawing/2014/main" id="{5CFA19DC-76FF-EF86-B2E2-9D106F15B63D}"/>
              </a:ext>
            </a:extLst>
          </p:cNvPr>
          <p:cNvSpPr txBox="1"/>
          <p:nvPr userDrawn="1"/>
        </p:nvSpPr>
        <p:spPr>
          <a:xfrm>
            <a:off x="19029" y="272669"/>
            <a:ext cx="4779336" cy="646331"/>
          </a:xfrm>
          <a:prstGeom prst="rect">
            <a:avLst/>
          </a:prstGeom>
          <a:noFill/>
        </p:spPr>
        <p:txBody>
          <a:bodyPr wrap="square" rtlCol="0">
            <a:spAutoFit/>
          </a:bodyPr>
          <a:lstStyle/>
          <a:p>
            <a:pPr algn="ctr"/>
            <a:r>
              <a:rPr lang="en-US" sz="3600" b="1" i="0">
                <a:solidFill>
                  <a:srgbClr val="726E6B"/>
                </a:solidFill>
                <a:latin typeface="Poppins Black" panose="00000A00000000000000" pitchFamily="2" charset="0"/>
                <a:cs typeface="Poppins Black" panose="00000A00000000000000" pitchFamily="2" charset="0"/>
              </a:rPr>
              <a:t>Exec Summary</a:t>
            </a:r>
          </a:p>
        </p:txBody>
      </p:sp>
      <p:pic>
        <p:nvPicPr>
          <p:cNvPr id="10" name="Picture 9">
            <a:extLst>
              <a:ext uri="{FF2B5EF4-FFF2-40B4-BE49-F238E27FC236}">
                <a16:creationId xmlns:a16="http://schemas.microsoft.com/office/drawing/2014/main" id="{F4F71A8C-8198-6A69-BBFC-95770F5FA144}"/>
              </a:ext>
            </a:extLst>
          </p:cNvPr>
          <p:cNvPicPr>
            <a:picLocks noChangeAspect="1"/>
          </p:cNvPicPr>
          <p:nvPr userDrawn="1"/>
        </p:nvPicPr>
        <p:blipFill>
          <a:blip r:embed="rId3"/>
          <a:stretch>
            <a:fillRect/>
          </a:stretch>
        </p:blipFill>
        <p:spPr>
          <a:xfrm>
            <a:off x="214325" y="6070614"/>
            <a:ext cx="724438" cy="704088"/>
          </a:xfrm>
          <a:prstGeom prst="rect">
            <a:avLst/>
          </a:prstGeom>
        </p:spPr>
      </p:pic>
    </p:spTree>
    <p:extLst>
      <p:ext uri="{BB962C8B-B14F-4D97-AF65-F5344CB8AC3E}">
        <p14:creationId xmlns:p14="http://schemas.microsoft.com/office/powerpoint/2010/main" val="254617994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ios - Windows 2">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4C4C9C75-F1BE-882A-9052-817222798F0E}"/>
              </a:ext>
            </a:extLst>
          </p:cNvPr>
          <p:cNvGrpSpPr/>
          <p:nvPr userDrawn="1"/>
        </p:nvGrpSpPr>
        <p:grpSpPr>
          <a:xfrm>
            <a:off x="-46029" y="-30368"/>
            <a:ext cx="12245988" cy="6888369"/>
            <a:chOff x="-46029" y="-30368"/>
            <a:chExt cx="12245988" cy="6888369"/>
          </a:xfrm>
        </p:grpSpPr>
        <p:pic>
          <p:nvPicPr>
            <p:cNvPr id="13" name="Picture 12" descr="A light shining on a wall&#10;&#10;Description automatically generated">
              <a:extLst>
                <a:ext uri="{FF2B5EF4-FFF2-40B4-BE49-F238E27FC236}">
                  <a16:creationId xmlns:a16="http://schemas.microsoft.com/office/drawing/2014/main" id="{31424946-46E5-61A7-1145-455341A44E4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7813" b="7813"/>
            <a:stretch/>
          </p:blipFill>
          <p:spPr>
            <a:xfrm>
              <a:off x="-46029" y="-30368"/>
              <a:ext cx="12245988" cy="6888368"/>
            </a:xfrm>
            <a:prstGeom prst="rect">
              <a:avLst/>
            </a:prstGeom>
          </p:spPr>
        </p:pic>
        <p:sp>
          <p:nvSpPr>
            <p:cNvPr id="16" name="Rectangle 15">
              <a:extLst>
                <a:ext uri="{FF2B5EF4-FFF2-40B4-BE49-F238E27FC236}">
                  <a16:creationId xmlns:a16="http://schemas.microsoft.com/office/drawing/2014/main" id="{A3D6B9CF-7440-07CB-314E-087869D52CA0}"/>
                </a:ext>
              </a:extLst>
            </p:cNvPr>
            <p:cNvSpPr/>
            <p:nvPr userDrawn="1"/>
          </p:nvSpPr>
          <p:spPr>
            <a:xfrm>
              <a:off x="-46029" y="-30368"/>
              <a:ext cx="12245988" cy="6888369"/>
            </a:xfrm>
            <a:prstGeom prst="rect">
              <a:avLst/>
            </a:prstGeom>
            <a:gradFill>
              <a:gsLst>
                <a:gs pos="0">
                  <a:schemeClr val="bg1">
                    <a:alpha val="90000"/>
                  </a:schemeClr>
                </a:gs>
                <a:gs pos="30000">
                  <a:schemeClr val="bg1">
                    <a:alpha val="80000"/>
                  </a:schemeClr>
                </a:gs>
                <a:gs pos="70000">
                  <a:schemeClr val="bg1">
                    <a:alpha val="60000"/>
                  </a:schemeClr>
                </a:gs>
                <a:gs pos="100000">
                  <a:schemeClr val="bg1">
                    <a:alpha val="40000"/>
                  </a:schemeClr>
                </a:gs>
              </a:gsLst>
              <a:path path="circle">
                <a:fillToRect l="100000" t="10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gradFill flip="none" rotWithShape="1">
                  <a:gsLst>
                    <a:gs pos="0">
                      <a:schemeClr val="bg1">
                        <a:lumMod val="95000"/>
                        <a:alpha val="90000"/>
                      </a:schemeClr>
                    </a:gs>
                    <a:gs pos="45000">
                      <a:schemeClr val="bg1">
                        <a:lumMod val="95000"/>
                        <a:alpha val="80000"/>
                      </a:schemeClr>
                    </a:gs>
                    <a:gs pos="83000">
                      <a:schemeClr val="bg1">
                        <a:lumMod val="95000"/>
                        <a:alpha val="60000"/>
                      </a:schemeClr>
                    </a:gs>
                    <a:gs pos="100000">
                      <a:schemeClr val="bg1">
                        <a:lumMod val="95000"/>
                        <a:alpha val="40000"/>
                      </a:schemeClr>
                    </a:gs>
                  </a:gsLst>
                  <a:path path="circle">
                    <a:fillToRect l="100000" t="100000"/>
                  </a:path>
                  <a:tileRect r="-100000" b="-100000"/>
                </a:gradFill>
              </a:endParaRPr>
            </a:p>
          </p:txBody>
        </p:sp>
      </p:grpSp>
      <p:sp>
        <p:nvSpPr>
          <p:cNvPr id="6" name="Slide Number Placeholder 5">
            <a:extLst>
              <a:ext uri="{FF2B5EF4-FFF2-40B4-BE49-F238E27FC236}">
                <a16:creationId xmlns:a16="http://schemas.microsoft.com/office/drawing/2014/main" id="{5677A7DD-7AAC-85A4-19F5-483BFC4D3251}"/>
              </a:ext>
            </a:extLst>
          </p:cNvPr>
          <p:cNvSpPr>
            <a:spLocks noGrp="1"/>
          </p:cNvSpPr>
          <p:nvPr>
            <p:ph type="sldNum" sz="quarter" idx="12"/>
          </p:nvPr>
        </p:nvSpPr>
        <p:spPr/>
        <p:txBody>
          <a:bodyPr/>
          <a:lstStyle/>
          <a:p>
            <a:fld id="{56E42921-B966-4A62-852C-F7CA714BA7DB}" type="slidenum">
              <a:rPr lang="en-US" smtClean="0"/>
              <a:t>‹#›</a:t>
            </a:fld>
            <a:endParaRPr lang="en-US"/>
          </a:p>
        </p:txBody>
      </p:sp>
      <p:pic>
        <p:nvPicPr>
          <p:cNvPr id="2" name="Picture 1">
            <a:extLst>
              <a:ext uri="{FF2B5EF4-FFF2-40B4-BE49-F238E27FC236}">
                <a16:creationId xmlns:a16="http://schemas.microsoft.com/office/drawing/2014/main" id="{3D56978B-7161-BC18-B9B5-756AD8DA950D}"/>
              </a:ext>
            </a:extLst>
          </p:cNvPr>
          <p:cNvPicPr>
            <a:picLocks noChangeAspect="1"/>
          </p:cNvPicPr>
          <p:nvPr userDrawn="1"/>
        </p:nvPicPr>
        <p:blipFill>
          <a:blip r:embed="rId3"/>
          <a:stretch>
            <a:fillRect/>
          </a:stretch>
        </p:blipFill>
        <p:spPr>
          <a:xfrm>
            <a:off x="262172" y="6004877"/>
            <a:ext cx="724438" cy="704088"/>
          </a:xfrm>
          <a:prstGeom prst="rect">
            <a:avLst/>
          </a:prstGeom>
        </p:spPr>
      </p:pic>
      <p:sp>
        <p:nvSpPr>
          <p:cNvPr id="5" name="Footer Placeholder 4">
            <a:extLst>
              <a:ext uri="{FF2B5EF4-FFF2-40B4-BE49-F238E27FC236}">
                <a16:creationId xmlns:a16="http://schemas.microsoft.com/office/drawing/2014/main" id="{200C3EE5-27DC-293E-822F-366F5A050D79}"/>
              </a:ext>
            </a:extLst>
          </p:cNvPr>
          <p:cNvSpPr>
            <a:spLocks noGrp="1"/>
          </p:cNvSpPr>
          <p:nvPr>
            <p:ph type="ftr" sz="quarter" idx="11"/>
          </p:nvPr>
        </p:nvSpPr>
        <p:spPr>
          <a:xfrm>
            <a:off x="3875059" y="6356350"/>
            <a:ext cx="5980814" cy="365125"/>
          </a:xfrm>
        </p:spPr>
        <p:txBody>
          <a:bodyPr/>
          <a:lstStyle/>
          <a:p>
            <a:r>
              <a:rPr lang="en-US"/>
              <a:t>Copyright © 2024 Accelerated Innovation Group. All rights reserved.</a:t>
            </a:r>
          </a:p>
        </p:txBody>
      </p:sp>
      <p:sp>
        <p:nvSpPr>
          <p:cNvPr id="4" name="Picture Placeholder 3">
            <a:extLst>
              <a:ext uri="{FF2B5EF4-FFF2-40B4-BE49-F238E27FC236}">
                <a16:creationId xmlns:a16="http://schemas.microsoft.com/office/drawing/2014/main" id="{C4BC2E58-A7EE-DE5D-36F8-F45AB89C7B3E}"/>
              </a:ext>
            </a:extLst>
          </p:cNvPr>
          <p:cNvSpPr>
            <a:spLocks noGrp="1"/>
          </p:cNvSpPr>
          <p:nvPr>
            <p:ph type="pic" sz="quarter" idx="13"/>
          </p:nvPr>
        </p:nvSpPr>
        <p:spPr>
          <a:xfrm>
            <a:off x="2718057" y="1818502"/>
            <a:ext cx="2779728" cy="2816225"/>
          </a:xfrm>
          <a:prstGeom prst="ellipse">
            <a:avLst/>
          </a:prstGeom>
        </p:spPr>
        <p:txBody>
          <a:bodyPr/>
          <a:lstStyle/>
          <a:p>
            <a:endParaRPr lang="en-US"/>
          </a:p>
        </p:txBody>
      </p:sp>
      <p:sp>
        <p:nvSpPr>
          <p:cNvPr id="15" name="Text Placeholder 14">
            <a:extLst>
              <a:ext uri="{FF2B5EF4-FFF2-40B4-BE49-F238E27FC236}">
                <a16:creationId xmlns:a16="http://schemas.microsoft.com/office/drawing/2014/main" id="{8648BA4B-23E9-C5B5-B4CF-0D2C5FE8DBF3}"/>
              </a:ext>
            </a:extLst>
          </p:cNvPr>
          <p:cNvSpPr>
            <a:spLocks noGrp="1"/>
          </p:cNvSpPr>
          <p:nvPr>
            <p:ph type="body" sz="quarter" idx="15" hasCustomPrompt="1"/>
          </p:nvPr>
        </p:nvSpPr>
        <p:spPr>
          <a:xfrm>
            <a:off x="2718056" y="4779189"/>
            <a:ext cx="2490017" cy="244655"/>
          </a:xfrm>
        </p:spPr>
        <p:txBody>
          <a:bodyPr>
            <a:noAutofit/>
          </a:bodyPr>
          <a:lstStyle>
            <a:lvl2pPr marL="285750" indent="0">
              <a:buNone/>
              <a:defRPr sz="1400">
                <a:solidFill>
                  <a:srgbClr val="002060"/>
                </a:solidFill>
              </a:defRPr>
            </a:lvl2pPr>
            <a:lvl3pPr marL="512762" indent="0">
              <a:buNone/>
              <a:defRPr/>
            </a:lvl3pPr>
          </a:lstStyle>
          <a:p>
            <a:pPr lvl="1"/>
            <a:r>
              <a:rPr lang="en-US"/>
              <a:t>NAME</a:t>
            </a:r>
          </a:p>
        </p:txBody>
      </p:sp>
      <p:sp>
        <p:nvSpPr>
          <p:cNvPr id="20" name="Picture Placeholder 19">
            <a:extLst>
              <a:ext uri="{FF2B5EF4-FFF2-40B4-BE49-F238E27FC236}">
                <a16:creationId xmlns:a16="http://schemas.microsoft.com/office/drawing/2014/main" id="{F4648713-8994-C565-4FCB-3B18F11B5666}"/>
              </a:ext>
            </a:extLst>
          </p:cNvPr>
          <p:cNvSpPr>
            <a:spLocks noGrp="1"/>
          </p:cNvSpPr>
          <p:nvPr>
            <p:ph type="pic" sz="quarter" idx="17" hasCustomPrompt="1"/>
          </p:nvPr>
        </p:nvSpPr>
        <p:spPr>
          <a:xfrm>
            <a:off x="5298303" y="4779189"/>
            <a:ext cx="715253" cy="687297"/>
          </a:xfrm>
        </p:spPr>
        <p:txBody>
          <a:bodyPr>
            <a:noAutofit/>
          </a:bodyPr>
          <a:lstStyle>
            <a:lvl1pPr marL="0" indent="0">
              <a:buNone/>
              <a:defRPr sz="1100"/>
            </a:lvl1pPr>
          </a:lstStyle>
          <a:p>
            <a:r>
              <a:rPr lang="en-US"/>
              <a:t>QR Cod e</a:t>
            </a:r>
          </a:p>
        </p:txBody>
      </p:sp>
      <p:sp>
        <p:nvSpPr>
          <p:cNvPr id="3" name="Text Placeholder 14">
            <a:extLst>
              <a:ext uri="{FF2B5EF4-FFF2-40B4-BE49-F238E27FC236}">
                <a16:creationId xmlns:a16="http://schemas.microsoft.com/office/drawing/2014/main" id="{CE5F9C5B-5B71-DFFE-4F78-9C280C28875B}"/>
              </a:ext>
            </a:extLst>
          </p:cNvPr>
          <p:cNvSpPr>
            <a:spLocks noGrp="1"/>
          </p:cNvSpPr>
          <p:nvPr>
            <p:ph type="body" sz="quarter" idx="19" hasCustomPrompt="1"/>
          </p:nvPr>
        </p:nvSpPr>
        <p:spPr>
          <a:xfrm>
            <a:off x="2718056" y="5059467"/>
            <a:ext cx="2490017" cy="407020"/>
          </a:xfrm>
        </p:spPr>
        <p:txBody>
          <a:bodyPr/>
          <a:lstStyle>
            <a:lvl2pPr marL="285750" indent="0">
              <a:buNone/>
              <a:defRPr sz="1100"/>
            </a:lvl2pPr>
            <a:lvl3pPr marL="512762" indent="0">
              <a:buNone/>
              <a:defRPr/>
            </a:lvl3pPr>
          </a:lstStyle>
          <a:p>
            <a:pPr lvl="1"/>
            <a:r>
              <a:rPr lang="en-US"/>
              <a:t>Role</a:t>
            </a:r>
            <a:br>
              <a:rPr lang="en-US"/>
            </a:br>
            <a:r>
              <a:rPr lang="en-US"/>
              <a:t>Email</a:t>
            </a:r>
          </a:p>
        </p:txBody>
      </p:sp>
      <p:sp>
        <p:nvSpPr>
          <p:cNvPr id="7" name="Freeform: Shape 6">
            <a:extLst>
              <a:ext uri="{FF2B5EF4-FFF2-40B4-BE49-F238E27FC236}">
                <a16:creationId xmlns:a16="http://schemas.microsoft.com/office/drawing/2014/main" id="{BCCF00F6-ABE4-DB62-09CF-33E92C3A42E6}"/>
              </a:ext>
            </a:extLst>
          </p:cNvPr>
          <p:cNvSpPr/>
          <p:nvPr userDrawn="1"/>
        </p:nvSpPr>
        <p:spPr>
          <a:xfrm>
            <a:off x="6865467" y="-1"/>
            <a:ext cx="5304383" cy="1307806"/>
          </a:xfrm>
          <a:custGeom>
            <a:avLst/>
            <a:gdLst>
              <a:gd name="connsiteX0" fmla="*/ 0 w 5304383"/>
              <a:gd name="connsiteY0" fmla="*/ 0 h 1541722"/>
              <a:gd name="connsiteX1" fmla="*/ 5304383 w 5304383"/>
              <a:gd name="connsiteY1" fmla="*/ 0 h 1541722"/>
              <a:gd name="connsiteX2" fmla="*/ 5304383 w 5304383"/>
              <a:gd name="connsiteY2" fmla="*/ 1541722 h 1541722"/>
              <a:gd name="connsiteX3" fmla="*/ 201731 w 5304383"/>
              <a:gd name="connsiteY3" fmla="*/ 1541722 h 1541722"/>
              <a:gd name="connsiteX4" fmla="*/ 0 w 5304383"/>
              <a:gd name="connsiteY4" fmla="*/ 1339991 h 15417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4383" h="1541722">
                <a:moveTo>
                  <a:pt x="0" y="0"/>
                </a:moveTo>
                <a:lnTo>
                  <a:pt x="5304383" y="0"/>
                </a:lnTo>
                <a:lnTo>
                  <a:pt x="5304383" y="1541722"/>
                </a:lnTo>
                <a:lnTo>
                  <a:pt x="201731" y="1541722"/>
                </a:lnTo>
                <a:cubicBezTo>
                  <a:pt x="90318" y="1541722"/>
                  <a:pt x="0" y="1451404"/>
                  <a:pt x="0" y="1339991"/>
                </a:cubicBezTo>
                <a:close/>
              </a:path>
            </a:pathLst>
          </a:custGeom>
          <a:gradFill flip="none" rotWithShape="1">
            <a:gsLst>
              <a:gs pos="0">
                <a:srgbClr val="3A495C"/>
              </a:gs>
              <a:gs pos="30000">
                <a:srgbClr val="4C6078"/>
              </a:gs>
              <a:gs pos="70000">
                <a:srgbClr val="607896"/>
              </a:gs>
              <a:gs pos="100000">
                <a:srgbClr val="6B83A1"/>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TextBox 10">
            <a:extLst>
              <a:ext uri="{FF2B5EF4-FFF2-40B4-BE49-F238E27FC236}">
                <a16:creationId xmlns:a16="http://schemas.microsoft.com/office/drawing/2014/main" id="{5CFA19DC-76FF-EF86-B2E2-9D106F15B63D}"/>
              </a:ext>
            </a:extLst>
          </p:cNvPr>
          <p:cNvSpPr txBox="1"/>
          <p:nvPr userDrawn="1"/>
        </p:nvSpPr>
        <p:spPr>
          <a:xfrm>
            <a:off x="8045954" y="356517"/>
            <a:ext cx="3265096" cy="646331"/>
          </a:xfrm>
          <a:prstGeom prst="rect">
            <a:avLst/>
          </a:prstGeom>
          <a:noFill/>
        </p:spPr>
        <p:txBody>
          <a:bodyPr wrap="square" rtlCol="0">
            <a:spAutoFit/>
          </a:bodyPr>
          <a:lstStyle/>
          <a:p>
            <a:pPr algn="ctr"/>
            <a:r>
              <a:rPr lang="en-US" sz="3600" b="1" i="0">
                <a:solidFill>
                  <a:schemeClr val="bg1"/>
                </a:solidFill>
                <a:latin typeface="Poppins Black" panose="00000A00000000000000" pitchFamily="2" charset="0"/>
                <a:cs typeface="Poppins Black" panose="00000A00000000000000" pitchFamily="2" charset="0"/>
              </a:rPr>
              <a:t>OUR TEAM</a:t>
            </a:r>
          </a:p>
        </p:txBody>
      </p:sp>
      <p:sp>
        <p:nvSpPr>
          <p:cNvPr id="10" name="Picture Placeholder 3">
            <a:extLst>
              <a:ext uri="{FF2B5EF4-FFF2-40B4-BE49-F238E27FC236}">
                <a16:creationId xmlns:a16="http://schemas.microsoft.com/office/drawing/2014/main" id="{474E795F-332B-B9B8-666A-B1599DCB9ADB}"/>
              </a:ext>
            </a:extLst>
          </p:cNvPr>
          <p:cNvSpPr>
            <a:spLocks noGrp="1"/>
          </p:cNvSpPr>
          <p:nvPr>
            <p:ph type="pic" sz="quarter" idx="20"/>
          </p:nvPr>
        </p:nvSpPr>
        <p:spPr>
          <a:xfrm>
            <a:off x="6800946" y="1803999"/>
            <a:ext cx="2779728" cy="2816225"/>
          </a:xfrm>
          <a:prstGeom prst="ellipse">
            <a:avLst/>
          </a:prstGeom>
        </p:spPr>
        <p:txBody>
          <a:bodyPr/>
          <a:lstStyle/>
          <a:p>
            <a:endParaRPr lang="en-US"/>
          </a:p>
        </p:txBody>
      </p:sp>
      <p:sp>
        <p:nvSpPr>
          <p:cNvPr id="12" name="Text Placeholder 14">
            <a:extLst>
              <a:ext uri="{FF2B5EF4-FFF2-40B4-BE49-F238E27FC236}">
                <a16:creationId xmlns:a16="http://schemas.microsoft.com/office/drawing/2014/main" id="{E8008271-CDAA-5FAF-2DC5-F0E4C7B59E9C}"/>
              </a:ext>
            </a:extLst>
          </p:cNvPr>
          <p:cNvSpPr>
            <a:spLocks noGrp="1"/>
          </p:cNvSpPr>
          <p:nvPr>
            <p:ph type="body" sz="quarter" idx="21" hasCustomPrompt="1"/>
          </p:nvPr>
        </p:nvSpPr>
        <p:spPr>
          <a:xfrm>
            <a:off x="6800945" y="4764686"/>
            <a:ext cx="2490017" cy="244655"/>
          </a:xfrm>
        </p:spPr>
        <p:txBody>
          <a:bodyPr>
            <a:noAutofit/>
          </a:bodyPr>
          <a:lstStyle>
            <a:lvl2pPr marL="285750" indent="0">
              <a:buNone/>
              <a:defRPr sz="1400">
                <a:solidFill>
                  <a:srgbClr val="002060"/>
                </a:solidFill>
              </a:defRPr>
            </a:lvl2pPr>
            <a:lvl3pPr marL="512762" indent="0">
              <a:buNone/>
              <a:defRPr/>
            </a:lvl3pPr>
          </a:lstStyle>
          <a:p>
            <a:pPr lvl="1"/>
            <a:r>
              <a:rPr lang="en-US"/>
              <a:t>NAME</a:t>
            </a:r>
          </a:p>
        </p:txBody>
      </p:sp>
      <p:sp>
        <p:nvSpPr>
          <p:cNvPr id="14" name="Picture Placeholder 19">
            <a:extLst>
              <a:ext uri="{FF2B5EF4-FFF2-40B4-BE49-F238E27FC236}">
                <a16:creationId xmlns:a16="http://schemas.microsoft.com/office/drawing/2014/main" id="{DD6C37D1-18C5-AAD3-A178-008B0D650EB3}"/>
              </a:ext>
            </a:extLst>
          </p:cNvPr>
          <p:cNvSpPr>
            <a:spLocks noGrp="1"/>
          </p:cNvSpPr>
          <p:nvPr>
            <p:ph type="pic" sz="quarter" idx="22" hasCustomPrompt="1"/>
          </p:nvPr>
        </p:nvSpPr>
        <p:spPr>
          <a:xfrm>
            <a:off x="9381192" y="4764686"/>
            <a:ext cx="715253" cy="687297"/>
          </a:xfrm>
        </p:spPr>
        <p:txBody>
          <a:bodyPr>
            <a:noAutofit/>
          </a:bodyPr>
          <a:lstStyle>
            <a:lvl1pPr marL="0" indent="0">
              <a:buNone/>
              <a:defRPr sz="1100"/>
            </a:lvl1pPr>
          </a:lstStyle>
          <a:p>
            <a:r>
              <a:rPr lang="en-US"/>
              <a:t>QR Cod e</a:t>
            </a:r>
          </a:p>
        </p:txBody>
      </p:sp>
      <p:sp>
        <p:nvSpPr>
          <p:cNvPr id="17" name="Text Placeholder 14">
            <a:extLst>
              <a:ext uri="{FF2B5EF4-FFF2-40B4-BE49-F238E27FC236}">
                <a16:creationId xmlns:a16="http://schemas.microsoft.com/office/drawing/2014/main" id="{7E7C3B31-9A96-1B20-1960-EBECB84F4636}"/>
              </a:ext>
            </a:extLst>
          </p:cNvPr>
          <p:cNvSpPr>
            <a:spLocks noGrp="1"/>
          </p:cNvSpPr>
          <p:nvPr>
            <p:ph type="body" sz="quarter" idx="23" hasCustomPrompt="1"/>
          </p:nvPr>
        </p:nvSpPr>
        <p:spPr>
          <a:xfrm>
            <a:off x="6800945" y="5044964"/>
            <a:ext cx="2490017" cy="407020"/>
          </a:xfrm>
        </p:spPr>
        <p:txBody>
          <a:bodyPr/>
          <a:lstStyle>
            <a:lvl2pPr marL="285750" indent="0">
              <a:buNone/>
              <a:defRPr sz="1100"/>
            </a:lvl2pPr>
            <a:lvl3pPr marL="512762" indent="0">
              <a:buNone/>
              <a:defRPr/>
            </a:lvl3pPr>
          </a:lstStyle>
          <a:p>
            <a:pPr lvl="1"/>
            <a:r>
              <a:rPr lang="en-US"/>
              <a:t>Role</a:t>
            </a:r>
            <a:br>
              <a:rPr lang="en-US"/>
            </a:br>
            <a:r>
              <a:rPr lang="en-US"/>
              <a:t>Email</a:t>
            </a:r>
          </a:p>
        </p:txBody>
      </p:sp>
    </p:spTree>
    <p:extLst>
      <p:ext uri="{BB962C8B-B14F-4D97-AF65-F5344CB8AC3E}">
        <p14:creationId xmlns:p14="http://schemas.microsoft.com/office/powerpoint/2010/main" val="420306427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ios - Windows 3">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677A7DD-7AAC-85A4-19F5-483BFC4D3251}"/>
              </a:ext>
            </a:extLst>
          </p:cNvPr>
          <p:cNvSpPr>
            <a:spLocks noGrp="1"/>
          </p:cNvSpPr>
          <p:nvPr>
            <p:ph type="sldNum" sz="quarter" idx="12"/>
          </p:nvPr>
        </p:nvSpPr>
        <p:spPr/>
        <p:txBody>
          <a:bodyPr/>
          <a:lstStyle/>
          <a:p>
            <a:fld id="{56E42921-B966-4A62-852C-F7CA714BA7DB}" type="slidenum">
              <a:rPr lang="en-US" smtClean="0"/>
              <a:t>‹#›</a:t>
            </a:fld>
            <a:endParaRPr lang="en-US"/>
          </a:p>
        </p:txBody>
      </p:sp>
      <p:grpSp>
        <p:nvGrpSpPr>
          <p:cNvPr id="19" name="Group 18">
            <a:extLst>
              <a:ext uri="{FF2B5EF4-FFF2-40B4-BE49-F238E27FC236}">
                <a16:creationId xmlns:a16="http://schemas.microsoft.com/office/drawing/2014/main" id="{82B16BCF-F0C8-F22C-489B-72D420D40562}"/>
              </a:ext>
            </a:extLst>
          </p:cNvPr>
          <p:cNvGrpSpPr/>
          <p:nvPr userDrawn="1"/>
        </p:nvGrpSpPr>
        <p:grpSpPr>
          <a:xfrm>
            <a:off x="-46029" y="-30368"/>
            <a:ext cx="12245988" cy="6888369"/>
            <a:chOff x="-46029" y="-30368"/>
            <a:chExt cx="12245988" cy="6888369"/>
          </a:xfrm>
        </p:grpSpPr>
        <p:pic>
          <p:nvPicPr>
            <p:cNvPr id="23" name="Picture 22" descr="A light shining on a wall&#10;&#10;Description automatically generated">
              <a:extLst>
                <a:ext uri="{FF2B5EF4-FFF2-40B4-BE49-F238E27FC236}">
                  <a16:creationId xmlns:a16="http://schemas.microsoft.com/office/drawing/2014/main" id="{550E88D8-9260-3F86-133E-36299D550B98}"/>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7813" b="7813"/>
            <a:stretch/>
          </p:blipFill>
          <p:spPr>
            <a:xfrm>
              <a:off x="-46029" y="-30368"/>
              <a:ext cx="12245988" cy="6888368"/>
            </a:xfrm>
            <a:prstGeom prst="rect">
              <a:avLst/>
            </a:prstGeom>
          </p:spPr>
        </p:pic>
        <p:sp>
          <p:nvSpPr>
            <p:cNvPr id="9" name="Rectangle 8">
              <a:extLst>
                <a:ext uri="{FF2B5EF4-FFF2-40B4-BE49-F238E27FC236}">
                  <a16:creationId xmlns:a16="http://schemas.microsoft.com/office/drawing/2014/main" id="{6521F41C-0986-D8FD-AA66-5C0367613970}"/>
                </a:ext>
              </a:extLst>
            </p:cNvPr>
            <p:cNvSpPr/>
            <p:nvPr userDrawn="1"/>
          </p:nvSpPr>
          <p:spPr>
            <a:xfrm>
              <a:off x="-46029" y="-30368"/>
              <a:ext cx="12245988" cy="6888369"/>
            </a:xfrm>
            <a:prstGeom prst="rect">
              <a:avLst/>
            </a:prstGeom>
            <a:gradFill>
              <a:gsLst>
                <a:gs pos="0">
                  <a:schemeClr val="bg1">
                    <a:alpha val="90000"/>
                  </a:schemeClr>
                </a:gs>
                <a:gs pos="30000">
                  <a:schemeClr val="bg1">
                    <a:alpha val="80000"/>
                  </a:schemeClr>
                </a:gs>
                <a:gs pos="70000">
                  <a:schemeClr val="bg1">
                    <a:alpha val="60000"/>
                  </a:schemeClr>
                </a:gs>
                <a:gs pos="100000">
                  <a:schemeClr val="bg1">
                    <a:alpha val="40000"/>
                  </a:schemeClr>
                </a:gs>
              </a:gsLst>
              <a:path path="circle">
                <a:fillToRect l="100000" t="10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gradFill flip="none" rotWithShape="1">
                  <a:gsLst>
                    <a:gs pos="0">
                      <a:schemeClr val="bg1">
                        <a:lumMod val="95000"/>
                        <a:alpha val="90000"/>
                      </a:schemeClr>
                    </a:gs>
                    <a:gs pos="45000">
                      <a:schemeClr val="bg1">
                        <a:lumMod val="95000"/>
                        <a:alpha val="80000"/>
                      </a:schemeClr>
                    </a:gs>
                    <a:gs pos="83000">
                      <a:schemeClr val="bg1">
                        <a:lumMod val="95000"/>
                        <a:alpha val="60000"/>
                      </a:schemeClr>
                    </a:gs>
                    <a:gs pos="100000">
                      <a:schemeClr val="bg1">
                        <a:lumMod val="95000"/>
                        <a:alpha val="40000"/>
                      </a:schemeClr>
                    </a:gs>
                  </a:gsLst>
                  <a:path path="circle">
                    <a:fillToRect l="100000" t="100000"/>
                  </a:path>
                  <a:tileRect r="-100000" b="-100000"/>
                </a:gradFill>
              </a:endParaRPr>
            </a:p>
          </p:txBody>
        </p:sp>
      </p:grpSp>
      <p:pic>
        <p:nvPicPr>
          <p:cNvPr id="2" name="Picture 1">
            <a:extLst>
              <a:ext uri="{FF2B5EF4-FFF2-40B4-BE49-F238E27FC236}">
                <a16:creationId xmlns:a16="http://schemas.microsoft.com/office/drawing/2014/main" id="{3D56978B-7161-BC18-B9B5-756AD8DA950D}"/>
              </a:ext>
            </a:extLst>
          </p:cNvPr>
          <p:cNvPicPr>
            <a:picLocks noChangeAspect="1"/>
          </p:cNvPicPr>
          <p:nvPr userDrawn="1"/>
        </p:nvPicPr>
        <p:blipFill>
          <a:blip r:embed="rId3"/>
          <a:stretch>
            <a:fillRect/>
          </a:stretch>
        </p:blipFill>
        <p:spPr>
          <a:xfrm>
            <a:off x="262172" y="6004877"/>
            <a:ext cx="724438" cy="704088"/>
          </a:xfrm>
          <a:prstGeom prst="rect">
            <a:avLst/>
          </a:prstGeom>
        </p:spPr>
      </p:pic>
      <p:sp>
        <p:nvSpPr>
          <p:cNvPr id="5" name="Footer Placeholder 4">
            <a:extLst>
              <a:ext uri="{FF2B5EF4-FFF2-40B4-BE49-F238E27FC236}">
                <a16:creationId xmlns:a16="http://schemas.microsoft.com/office/drawing/2014/main" id="{200C3EE5-27DC-293E-822F-366F5A050D79}"/>
              </a:ext>
            </a:extLst>
          </p:cNvPr>
          <p:cNvSpPr>
            <a:spLocks noGrp="1"/>
          </p:cNvSpPr>
          <p:nvPr>
            <p:ph type="ftr" sz="quarter" idx="11"/>
          </p:nvPr>
        </p:nvSpPr>
        <p:spPr>
          <a:xfrm>
            <a:off x="3875059" y="6356350"/>
            <a:ext cx="5980814" cy="365125"/>
          </a:xfrm>
        </p:spPr>
        <p:txBody>
          <a:bodyPr/>
          <a:lstStyle/>
          <a:p>
            <a:r>
              <a:rPr lang="en-US"/>
              <a:t>Copyright © 2024 Accelerated Innovation Group. All rights reserved.</a:t>
            </a:r>
          </a:p>
        </p:txBody>
      </p:sp>
      <p:sp>
        <p:nvSpPr>
          <p:cNvPr id="4" name="Picture Placeholder 3">
            <a:extLst>
              <a:ext uri="{FF2B5EF4-FFF2-40B4-BE49-F238E27FC236}">
                <a16:creationId xmlns:a16="http://schemas.microsoft.com/office/drawing/2014/main" id="{C4BC2E58-A7EE-DE5D-36F8-F45AB89C7B3E}"/>
              </a:ext>
            </a:extLst>
          </p:cNvPr>
          <p:cNvSpPr>
            <a:spLocks noGrp="1"/>
          </p:cNvSpPr>
          <p:nvPr>
            <p:ph type="pic" sz="quarter" idx="13"/>
          </p:nvPr>
        </p:nvSpPr>
        <p:spPr>
          <a:xfrm>
            <a:off x="624919" y="1818502"/>
            <a:ext cx="2779728" cy="2816225"/>
          </a:xfrm>
          <a:prstGeom prst="ellipse">
            <a:avLst/>
          </a:prstGeom>
        </p:spPr>
        <p:txBody>
          <a:bodyPr/>
          <a:lstStyle/>
          <a:p>
            <a:endParaRPr lang="en-US"/>
          </a:p>
        </p:txBody>
      </p:sp>
      <p:sp>
        <p:nvSpPr>
          <p:cNvPr id="15" name="Text Placeholder 14">
            <a:extLst>
              <a:ext uri="{FF2B5EF4-FFF2-40B4-BE49-F238E27FC236}">
                <a16:creationId xmlns:a16="http://schemas.microsoft.com/office/drawing/2014/main" id="{8648BA4B-23E9-C5B5-B4CF-0D2C5FE8DBF3}"/>
              </a:ext>
            </a:extLst>
          </p:cNvPr>
          <p:cNvSpPr>
            <a:spLocks noGrp="1"/>
          </p:cNvSpPr>
          <p:nvPr>
            <p:ph type="body" sz="quarter" idx="15" hasCustomPrompt="1"/>
          </p:nvPr>
        </p:nvSpPr>
        <p:spPr>
          <a:xfrm>
            <a:off x="624918" y="4779189"/>
            <a:ext cx="2490017" cy="244655"/>
          </a:xfrm>
        </p:spPr>
        <p:txBody>
          <a:bodyPr>
            <a:noAutofit/>
          </a:bodyPr>
          <a:lstStyle>
            <a:lvl2pPr marL="285750" indent="0">
              <a:buNone/>
              <a:defRPr sz="1400">
                <a:solidFill>
                  <a:srgbClr val="002060"/>
                </a:solidFill>
              </a:defRPr>
            </a:lvl2pPr>
            <a:lvl3pPr marL="512762" indent="0">
              <a:buNone/>
              <a:defRPr/>
            </a:lvl3pPr>
          </a:lstStyle>
          <a:p>
            <a:pPr lvl="1"/>
            <a:r>
              <a:rPr lang="en-US"/>
              <a:t>NAME</a:t>
            </a:r>
          </a:p>
        </p:txBody>
      </p:sp>
      <p:sp>
        <p:nvSpPr>
          <p:cNvPr id="20" name="Picture Placeholder 19">
            <a:extLst>
              <a:ext uri="{FF2B5EF4-FFF2-40B4-BE49-F238E27FC236}">
                <a16:creationId xmlns:a16="http://schemas.microsoft.com/office/drawing/2014/main" id="{F4648713-8994-C565-4FCB-3B18F11B5666}"/>
              </a:ext>
            </a:extLst>
          </p:cNvPr>
          <p:cNvSpPr>
            <a:spLocks noGrp="1"/>
          </p:cNvSpPr>
          <p:nvPr>
            <p:ph type="pic" sz="quarter" idx="17" hasCustomPrompt="1"/>
          </p:nvPr>
        </p:nvSpPr>
        <p:spPr>
          <a:xfrm>
            <a:off x="3205165" y="4779189"/>
            <a:ext cx="715253" cy="687297"/>
          </a:xfrm>
        </p:spPr>
        <p:txBody>
          <a:bodyPr>
            <a:noAutofit/>
          </a:bodyPr>
          <a:lstStyle>
            <a:lvl1pPr marL="0" indent="0">
              <a:buNone/>
              <a:defRPr sz="1100"/>
            </a:lvl1pPr>
          </a:lstStyle>
          <a:p>
            <a:r>
              <a:rPr lang="en-US"/>
              <a:t>QR Cod e</a:t>
            </a:r>
          </a:p>
        </p:txBody>
      </p:sp>
      <p:sp>
        <p:nvSpPr>
          <p:cNvPr id="3" name="Text Placeholder 14">
            <a:extLst>
              <a:ext uri="{FF2B5EF4-FFF2-40B4-BE49-F238E27FC236}">
                <a16:creationId xmlns:a16="http://schemas.microsoft.com/office/drawing/2014/main" id="{CE5F9C5B-5B71-DFFE-4F78-9C280C28875B}"/>
              </a:ext>
            </a:extLst>
          </p:cNvPr>
          <p:cNvSpPr>
            <a:spLocks noGrp="1"/>
          </p:cNvSpPr>
          <p:nvPr>
            <p:ph type="body" sz="quarter" idx="19" hasCustomPrompt="1"/>
          </p:nvPr>
        </p:nvSpPr>
        <p:spPr>
          <a:xfrm>
            <a:off x="624918" y="5059467"/>
            <a:ext cx="2490017" cy="407020"/>
          </a:xfrm>
        </p:spPr>
        <p:txBody>
          <a:bodyPr/>
          <a:lstStyle>
            <a:lvl2pPr marL="285750" indent="0">
              <a:buNone/>
              <a:defRPr sz="1100"/>
            </a:lvl2pPr>
            <a:lvl3pPr marL="512762" indent="0">
              <a:buNone/>
              <a:defRPr/>
            </a:lvl3pPr>
          </a:lstStyle>
          <a:p>
            <a:pPr lvl="1"/>
            <a:r>
              <a:rPr lang="en-US"/>
              <a:t>Role</a:t>
            </a:r>
            <a:br>
              <a:rPr lang="en-US"/>
            </a:br>
            <a:r>
              <a:rPr lang="en-US"/>
              <a:t>Email</a:t>
            </a:r>
          </a:p>
        </p:txBody>
      </p:sp>
      <p:sp>
        <p:nvSpPr>
          <p:cNvPr id="7" name="Freeform: Shape 6">
            <a:extLst>
              <a:ext uri="{FF2B5EF4-FFF2-40B4-BE49-F238E27FC236}">
                <a16:creationId xmlns:a16="http://schemas.microsoft.com/office/drawing/2014/main" id="{BCCF00F6-ABE4-DB62-09CF-33E92C3A42E6}"/>
              </a:ext>
            </a:extLst>
          </p:cNvPr>
          <p:cNvSpPr/>
          <p:nvPr userDrawn="1"/>
        </p:nvSpPr>
        <p:spPr>
          <a:xfrm>
            <a:off x="6878469" y="-1"/>
            <a:ext cx="5304383" cy="1307806"/>
          </a:xfrm>
          <a:custGeom>
            <a:avLst/>
            <a:gdLst>
              <a:gd name="connsiteX0" fmla="*/ 0 w 5304383"/>
              <a:gd name="connsiteY0" fmla="*/ 0 h 1541722"/>
              <a:gd name="connsiteX1" fmla="*/ 5304383 w 5304383"/>
              <a:gd name="connsiteY1" fmla="*/ 0 h 1541722"/>
              <a:gd name="connsiteX2" fmla="*/ 5304383 w 5304383"/>
              <a:gd name="connsiteY2" fmla="*/ 1541722 h 1541722"/>
              <a:gd name="connsiteX3" fmla="*/ 201731 w 5304383"/>
              <a:gd name="connsiteY3" fmla="*/ 1541722 h 1541722"/>
              <a:gd name="connsiteX4" fmla="*/ 0 w 5304383"/>
              <a:gd name="connsiteY4" fmla="*/ 1339991 h 15417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4383" h="1541722">
                <a:moveTo>
                  <a:pt x="0" y="0"/>
                </a:moveTo>
                <a:lnTo>
                  <a:pt x="5304383" y="0"/>
                </a:lnTo>
                <a:lnTo>
                  <a:pt x="5304383" y="1541722"/>
                </a:lnTo>
                <a:lnTo>
                  <a:pt x="201731" y="1541722"/>
                </a:lnTo>
                <a:cubicBezTo>
                  <a:pt x="90318" y="1541722"/>
                  <a:pt x="0" y="1451404"/>
                  <a:pt x="0" y="1339991"/>
                </a:cubicBezTo>
                <a:close/>
              </a:path>
            </a:pathLst>
          </a:custGeom>
          <a:gradFill flip="none" rotWithShape="1">
            <a:gsLst>
              <a:gs pos="0">
                <a:srgbClr val="3A495C"/>
              </a:gs>
              <a:gs pos="30000">
                <a:srgbClr val="4C6078"/>
              </a:gs>
              <a:gs pos="70000">
                <a:srgbClr val="607896"/>
              </a:gs>
              <a:gs pos="100000">
                <a:srgbClr val="6B83A1"/>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TextBox 10">
            <a:extLst>
              <a:ext uri="{FF2B5EF4-FFF2-40B4-BE49-F238E27FC236}">
                <a16:creationId xmlns:a16="http://schemas.microsoft.com/office/drawing/2014/main" id="{5CFA19DC-76FF-EF86-B2E2-9D106F15B63D}"/>
              </a:ext>
            </a:extLst>
          </p:cNvPr>
          <p:cNvSpPr txBox="1"/>
          <p:nvPr userDrawn="1"/>
        </p:nvSpPr>
        <p:spPr>
          <a:xfrm>
            <a:off x="8045954" y="356517"/>
            <a:ext cx="3265096" cy="646331"/>
          </a:xfrm>
          <a:prstGeom prst="rect">
            <a:avLst/>
          </a:prstGeom>
          <a:noFill/>
        </p:spPr>
        <p:txBody>
          <a:bodyPr wrap="square" rtlCol="0">
            <a:spAutoFit/>
          </a:bodyPr>
          <a:lstStyle/>
          <a:p>
            <a:pPr algn="ctr"/>
            <a:r>
              <a:rPr lang="en-US" sz="3600" b="1" i="0">
                <a:solidFill>
                  <a:schemeClr val="bg1"/>
                </a:solidFill>
                <a:latin typeface="Poppins Black" panose="00000A00000000000000" pitchFamily="2" charset="0"/>
                <a:cs typeface="Poppins Black" panose="00000A00000000000000" pitchFamily="2" charset="0"/>
              </a:rPr>
              <a:t>OUR TEAM</a:t>
            </a:r>
          </a:p>
        </p:txBody>
      </p:sp>
      <p:sp>
        <p:nvSpPr>
          <p:cNvPr id="10" name="Picture Placeholder 3">
            <a:extLst>
              <a:ext uri="{FF2B5EF4-FFF2-40B4-BE49-F238E27FC236}">
                <a16:creationId xmlns:a16="http://schemas.microsoft.com/office/drawing/2014/main" id="{474E795F-332B-B9B8-666A-B1599DCB9ADB}"/>
              </a:ext>
            </a:extLst>
          </p:cNvPr>
          <p:cNvSpPr>
            <a:spLocks noGrp="1"/>
          </p:cNvSpPr>
          <p:nvPr>
            <p:ph type="pic" sz="quarter" idx="20"/>
          </p:nvPr>
        </p:nvSpPr>
        <p:spPr>
          <a:xfrm>
            <a:off x="8790081" y="1803999"/>
            <a:ext cx="2779728" cy="2816225"/>
          </a:xfrm>
          <a:prstGeom prst="ellipse">
            <a:avLst/>
          </a:prstGeom>
        </p:spPr>
        <p:txBody>
          <a:bodyPr/>
          <a:lstStyle/>
          <a:p>
            <a:endParaRPr lang="en-US"/>
          </a:p>
        </p:txBody>
      </p:sp>
      <p:sp>
        <p:nvSpPr>
          <p:cNvPr id="12" name="Text Placeholder 14">
            <a:extLst>
              <a:ext uri="{FF2B5EF4-FFF2-40B4-BE49-F238E27FC236}">
                <a16:creationId xmlns:a16="http://schemas.microsoft.com/office/drawing/2014/main" id="{E8008271-CDAA-5FAF-2DC5-F0E4C7B59E9C}"/>
              </a:ext>
            </a:extLst>
          </p:cNvPr>
          <p:cNvSpPr>
            <a:spLocks noGrp="1"/>
          </p:cNvSpPr>
          <p:nvPr>
            <p:ph type="body" sz="quarter" idx="21" hasCustomPrompt="1"/>
          </p:nvPr>
        </p:nvSpPr>
        <p:spPr>
          <a:xfrm>
            <a:off x="8790080" y="4764686"/>
            <a:ext cx="2490017" cy="244655"/>
          </a:xfrm>
        </p:spPr>
        <p:txBody>
          <a:bodyPr>
            <a:noAutofit/>
          </a:bodyPr>
          <a:lstStyle>
            <a:lvl2pPr marL="285750" indent="0">
              <a:buNone/>
              <a:defRPr sz="1400">
                <a:solidFill>
                  <a:srgbClr val="002060"/>
                </a:solidFill>
              </a:defRPr>
            </a:lvl2pPr>
            <a:lvl3pPr marL="512762" indent="0">
              <a:buNone/>
              <a:defRPr/>
            </a:lvl3pPr>
          </a:lstStyle>
          <a:p>
            <a:pPr lvl="1"/>
            <a:r>
              <a:rPr lang="en-US"/>
              <a:t>NAME</a:t>
            </a:r>
          </a:p>
        </p:txBody>
      </p:sp>
      <p:sp>
        <p:nvSpPr>
          <p:cNvPr id="14" name="Picture Placeholder 19">
            <a:extLst>
              <a:ext uri="{FF2B5EF4-FFF2-40B4-BE49-F238E27FC236}">
                <a16:creationId xmlns:a16="http://schemas.microsoft.com/office/drawing/2014/main" id="{DD6C37D1-18C5-AAD3-A178-008B0D650EB3}"/>
              </a:ext>
            </a:extLst>
          </p:cNvPr>
          <p:cNvSpPr>
            <a:spLocks noGrp="1"/>
          </p:cNvSpPr>
          <p:nvPr>
            <p:ph type="pic" sz="quarter" idx="22" hasCustomPrompt="1"/>
          </p:nvPr>
        </p:nvSpPr>
        <p:spPr>
          <a:xfrm>
            <a:off x="11370327" y="4764686"/>
            <a:ext cx="715253" cy="687297"/>
          </a:xfrm>
        </p:spPr>
        <p:txBody>
          <a:bodyPr>
            <a:noAutofit/>
          </a:bodyPr>
          <a:lstStyle>
            <a:lvl1pPr marL="0" indent="0">
              <a:buNone/>
              <a:defRPr sz="1100"/>
            </a:lvl1pPr>
          </a:lstStyle>
          <a:p>
            <a:r>
              <a:rPr lang="en-US"/>
              <a:t>QR Cod e</a:t>
            </a:r>
          </a:p>
        </p:txBody>
      </p:sp>
      <p:sp>
        <p:nvSpPr>
          <p:cNvPr id="17" name="Text Placeholder 14">
            <a:extLst>
              <a:ext uri="{FF2B5EF4-FFF2-40B4-BE49-F238E27FC236}">
                <a16:creationId xmlns:a16="http://schemas.microsoft.com/office/drawing/2014/main" id="{7E7C3B31-9A96-1B20-1960-EBECB84F4636}"/>
              </a:ext>
            </a:extLst>
          </p:cNvPr>
          <p:cNvSpPr>
            <a:spLocks noGrp="1"/>
          </p:cNvSpPr>
          <p:nvPr>
            <p:ph type="body" sz="quarter" idx="23" hasCustomPrompt="1"/>
          </p:nvPr>
        </p:nvSpPr>
        <p:spPr>
          <a:xfrm>
            <a:off x="8790080" y="5044964"/>
            <a:ext cx="2490017" cy="407020"/>
          </a:xfrm>
        </p:spPr>
        <p:txBody>
          <a:bodyPr/>
          <a:lstStyle>
            <a:lvl2pPr marL="285750" indent="0">
              <a:buNone/>
              <a:defRPr sz="1100"/>
            </a:lvl2pPr>
            <a:lvl3pPr marL="512762" indent="0">
              <a:buNone/>
              <a:defRPr/>
            </a:lvl3pPr>
          </a:lstStyle>
          <a:p>
            <a:pPr lvl="1"/>
            <a:r>
              <a:rPr lang="en-US"/>
              <a:t>Role</a:t>
            </a:r>
            <a:br>
              <a:rPr lang="en-US"/>
            </a:br>
            <a:r>
              <a:rPr lang="en-US"/>
              <a:t>Email</a:t>
            </a:r>
          </a:p>
        </p:txBody>
      </p:sp>
      <p:sp>
        <p:nvSpPr>
          <p:cNvPr id="8" name="Picture Placeholder 3">
            <a:extLst>
              <a:ext uri="{FF2B5EF4-FFF2-40B4-BE49-F238E27FC236}">
                <a16:creationId xmlns:a16="http://schemas.microsoft.com/office/drawing/2014/main" id="{2C6546FF-BFC6-1737-50AB-BAB425BE2A44}"/>
              </a:ext>
            </a:extLst>
          </p:cNvPr>
          <p:cNvSpPr>
            <a:spLocks noGrp="1"/>
          </p:cNvSpPr>
          <p:nvPr>
            <p:ph type="pic" sz="quarter" idx="24"/>
          </p:nvPr>
        </p:nvSpPr>
        <p:spPr>
          <a:xfrm>
            <a:off x="4750455" y="1803999"/>
            <a:ext cx="2779728" cy="2816225"/>
          </a:xfrm>
          <a:prstGeom prst="ellipse">
            <a:avLst/>
          </a:prstGeom>
        </p:spPr>
        <p:txBody>
          <a:bodyPr/>
          <a:lstStyle/>
          <a:p>
            <a:endParaRPr lang="en-US"/>
          </a:p>
        </p:txBody>
      </p:sp>
      <p:sp>
        <p:nvSpPr>
          <p:cNvPr id="13" name="Text Placeholder 14">
            <a:extLst>
              <a:ext uri="{FF2B5EF4-FFF2-40B4-BE49-F238E27FC236}">
                <a16:creationId xmlns:a16="http://schemas.microsoft.com/office/drawing/2014/main" id="{80A940CB-B910-B7B6-8D6A-93399430C69C}"/>
              </a:ext>
            </a:extLst>
          </p:cNvPr>
          <p:cNvSpPr>
            <a:spLocks noGrp="1"/>
          </p:cNvSpPr>
          <p:nvPr>
            <p:ph type="body" sz="quarter" idx="25" hasCustomPrompt="1"/>
          </p:nvPr>
        </p:nvSpPr>
        <p:spPr>
          <a:xfrm>
            <a:off x="4750454" y="4764686"/>
            <a:ext cx="2490017" cy="244655"/>
          </a:xfrm>
        </p:spPr>
        <p:txBody>
          <a:bodyPr>
            <a:noAutofit/>
          </a:bodyPr>
          <a:lstStyle>
            <a:lvl2pPr marL="285750" indent="0">
              <a:buNone/>
              <a:defRPr sz="1400">
                <a:solidFill>
                  <a:srgbClr val="002060"/>
                </a:solidFill>
              </a:defRPr>
            </a:lvl2pPr>
            <a:lvl3pPr marL="512762" indent="0">
              <a:buNone/>
              <a:defRPr/>
            </a:lvl3pPr>
          </a:lstStyle>
          <a:p>
            <a:pPr lvl="1"/>
            <a:r>
              <a:rPr lang="en-US"/>
              <a:t>NAME</a:t>
            </a:r>
          </a:p>
        </p:txBody>
      </p:sp>
      <p:sp>
        <p:nvSpPr>
          <p:cNvPr id="16" name="Picture Placeholder 19">
            <a:extLst>
              <a:ext uri="{FF2B5EF4-FFF2-40B4-BE49-F238E27FC236}">
                <a16:creationId xmlns:a16="http://schemas.microsoft.com/office/drawing/2014/main" id="{2A01D4C7-112D-8917-CCBE-CC173AFC76FE}"/>
              </a:ext>
            </a:extLst>
          </p:cNvPr>
          <p:cNvSpPr>
            <a:spLocks noGrp="1"/>
          </p:cNvSpPr>
          <p:nvPr>
            <p:ph type="pic" sz="quarter" idx="26" hasCustomPrompt="1"/>
          </p:nvPr>
        </p:nvSpPr>
        <p:spPr>
          <a:xfrm>
            <a:off x="7330701" y="4764686"/>
            <a:ext cx="715253" cy="687297"/>
          </a:xfrm>
        </p:spPr>
        <p:txBody>
          <a:bodyPr>
            <a:noAutofit/>
          </a:bodyPr>
          <a:lstStyle>
            <a:lvl1pPr marL="0" indent="0">
              <a:buNone/>
              <a:defRPr sz="1100"/>
            </a:lvl1pPr>
          </a:lstStyle>
          <a:p>
            <a:r>
              <a:rPr lang="en-US"/>
              <a:t>QR Cod e</a:t>
            </a:r>
          </a:p>
        </p:txBody>
      </p:sp>
      <p:sp>
        <p:nvSpPr>
          <p:cNvPr id="18" name="Text Placeholder 14">
            <a:extLst>
              <a:ext uri="{FF2B5EF4-FFF2-40B4-BE49-F238E27FC236}">
                <a16:creationId xmlns:a16="http://schemas.microsoft.com/office/drawing/2014/main" id="{081C8C91-3FA5-EBCB-2C74-5BB2A5CE3CE7}"/>
              </a:ext>
            </a:extLst>
          </p:cNvPr>
          <p:cNvSpPr>
            <a:spLocks noGrp="1"/>
          </p:cNvSpPr>
          <p:nvPr>
            <p:ph type="body" sz="quarter" idx="27" hasCustomPrompt="1"/>
          </p:nvPr>
        </p:nvSpPr>
        <p:spPr>
          <a:xfrm>
            <a:off x="4750454" y="5044964"/>
            <a:ext cx="2490017" cy="407020"/>
          </a:xfrm>
        </p:spPr>
        <p:txBody>
          <a:bodyPr/>
          <a:lstStyle>
            <a:lvl2pPr marL="285750" indent="0">
              <a:buNone/>
              <a:defRPr sz="1100"/>
            </a:lvl2pPr>
            <a:lvl3pPr marL="512762" indent="0">
              <a:buNone/>
              <a:defRPr/>
            </a:lvl3pPr>
          </a:lstStyle>
          <a:p>
            <a:pPr lvl="1"/>
            <a:r>
              <a:rPr lang="en-US"/>
              <a:t>Role</a:t>
            </a:r>
            <a:br>
              <a:rPr lang="en-US"/>
            </a:br>
            <a:r>
              <a:rPr lang="en-US"/>
              <a:t>Email</a:t>
            </a:r>
          </a:p>
        </p:txBody>
      </p:sp>
    </p:spTree>
    <p:extLst>
      <p:ext uri="{BB962C8B-B14F-4D97-AF65-F5344CB8AC3E}">
        <p14:creationId xmlns:p14="http://schemas.microsoft.com/office/powerpoint/2010/main" val="337648772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ios - Windows 4">
    <p:spTree>
      <p:nvGrpSpPr>
        <p:cNvPr id="1" name=""/>
        <p:cNvGrpSpPr/>
        <p:nvPr/>
      </p:nvGrpSpPr>
      <p:grpSpPr>
        <a:xfrm>
          <a:off x="0" y="0"/>
          <a:ext cx="0" cy="0"/>
          <a:chOff x="0" y="0"/>
          <a:chExt cx="0" cy="0"/>
        </a:xfrm>
      </p:grpSpPr>
      <p:pic>
        <p:nvPicPr>
          <p:cNvPr id="23" name="Picture 22" descr="A light shining on a wall&#10;&#10;Description automatically generated">
            <a:extLst>
              <a:ext uri="{FF2B5EF4-FFF2-40B4-BE49-F238E27FC236}">
                <a16:creationId xmlns:a16="http://schemas.microsoft.com/office/drawing/2014/main" id="{550E88D8-9260-3F86-133E-36299D550B98}"/>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7813" b="7813"/>
          <a:stretch/>
        </p:blipFill>
        <p:spPr>
          <a:xfrm>
            <a:off x="-46029" y="-30368"/>
            <a:ext cx="12245988" cy="6888368"/>
          </a:xfrm>
          <a:prstGeom prst="rect">
            <a:avLst/>
          </a:prstGeom>
        </p:spPr>
      </p:pic>
      <p:sp>
        <p:nvSpPr>
          <p:cNvPr id="6" name="Slide Number Placeholder 5">
            <a:extLst>
              <a:ext uri="{FF2B5EF4-FFF2-40B4-BE49-F238E27FC236}">
                <a16:creationId xmlns:a16="http://schemas.microsoft.com/office/drawing/2014/main" id="{5677A7DD-7AAC-85A4-19F5-483BFC4D3251}"/>
              </a:ext>
            </a:extLst>
          </p:cNvPr>
          <p:cNvSpPr>
            <a:spLocks noGrp="1"/>
          </p:cNvSpPr>
          <p:nvPr>
            <p:ph type="sldNum" sz="quarter" idx="12"/>
          </p:nvPr>
        </p:nvSpPr>
        <p:spPr/>
        <p:txBody>
          <a:bodyPr/>
          <a:lstStyle/>
          <a:p>
            <a:fld id="{56E42921-B966-4A62-852C-F7CA714BA7DB}" type="slidenum">
              <a:rPr lang="en-US" smtClean="0"/>
              <a:t>‹#›</a:t>
            </a:fld>
            <a:endParaRPr lang="en-US"/>
          </a:p>
        </p:txBody>
      </p:sp>
      <p:sp>
        <p:nvSpPr>
          <p:cNvPr id="9" name="Rectangle 8">
            <a:extLst>
              <a:ext uri="{FF2B5EF4-FFF2-40B4-BE49-F238E27FC236}">
                <a16:creationId xmlns:a16="http://schemas.microsoft.com/office/drawing/2014/main" id="{6521F41C-0986-D8FD-AA66-5C0367613970}"/>
              </a:ext>
            </a:extLst>
          </p:cNvPr>
          <p:cNvSpPr/>
          <p:nvPr userDrawn="1"/>
        </p:nvSpPr>
        <p:spPr>
          <a:xfrm>
            <a:off x="-46029" y="-30369"/>
            <a:ext cx="12245988" cy="6888369"/>
          </a:xfrm>
          <a:prstGeom prst="rect">
            <a:avLst/>
          </a:prstGeom>
          <a:gradFill>
            <a:gsLst>
              <a:gs pos="0">
                <a:schemeClr val="bg1">
                  <a:alpha val="90000"/>
                </a:schemeClr>
              </a:gs>
              <a:gs pos="30000">
                <a:schemeClr val="bg1">
                  <a:alpha val="80000"/>
                </a:schemeClr>
              </a:gs>
              <a:gs pos="70000">
                <a:schemeClr val="bg1">
                  <a:alpha val="60000"/>
                </a:schemeClr>
              </a:gs>
              <a:gs pos="100000">
                <a:schemeClr val="bg1">
                  <a:alpha val="40000"/>
                </a:schemeClr>
              </a:gs>
            </a:gsLst>
            <a:path path="circle">
              <a:fillToRect l="100000" t="10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gradFill flip="none" rotWithShape="1">
                <a:gsLst>
                  <a:gs pos="0">
                    <a:schemeClr val="bg1">
                      <a:lumMod val="95000"/>
                      <a:alpha val="90000"/>
                    </a:schemeClr>
                  </a:gs>
                  <a:gs pos="45000">
                    <a:schemeClr val="bg1">
                      <a:lumMod val="95000"/>
                      <a:alpha val="80000"/>
                    </a:schemeClr>
                  </a:gs>
                  <a:gs pos="83000">
                    <a:schemeClr val="bg1">
                      <a:lumMod val="95000"/>
                      <a:alpha val="60000"/>
                    </a:schemeClr>
                  </a:gs>
                  <a:gs pos="100000">
                    <a:schemeClr val="bg1">
                      <a:lumMod val="95000"/>
                      <a:alpha val="40000"/>
                    </a:schemeClr>
                  </a:gs>
                </a:gsLst>
                <a:path path="circle">
                  <a:fillToRect l="100000" t="100000"/>
                </a:path>
                <a:tileRect r="-100000" b="-100000"/>
              </a:gradFill>
            </a:endParaRPr>
          </a:p>
        </p:txBody>
      </p:sp>
      <p:pic>
        <p:nvPicPr>
          <p:cNvPr id="2" name="Picture 1">
            <a:extLst>
              <a:ext uri="{FF2B5EF4-FFF2-40B4-BE49-F238E27FC236}">
                <a16:creationId xmlns:a16="http://schemas.microsoft.com/office/drawing/2014/main" id="{3D56978B-7161-BC18-B9B5-756AD8DA950D}"/>
              </a:ext>
            </a:extLst>
          </p:cNvPr>
          <p:cNvPicPr>
            <a:picLocks noChangeAspect="1"/>
          </p:cNvPicPr>
          <p:nvPr userDrawn="1"/>
        </p:nvPicPr>
        <p:blipFill>
          <a:blip r:embed="rId3"/>
          <a:stretch>
            <a:fillRect/>
          </a:stretch>
        </p:blipFill>
        <p:spPr>
          <a:xfrm>
            <a:off x="262172" y="6004877"/>
            <a:ext cx="724438" cy="704088"/>
          </a:xfrm>
          <a:prstGeom prst="rect">
            <a:avLst/>
          </a:prstGeom>
        </p:spPr>
      </p:pic>
      <p:sp>
        <p:nvSpPr>
          <p:cNvPr id="5" name="Footer Placeholder 4">
            <a:extLst>
              <a:ext uri="{FF2B5EF4-FFF2-40B4-BE49-F238E27FC236}">
                <a16:creationId xmlns:a16="http://schemas.microsoft.com/office/drawing/2014/main" id="{200C3EE5-27DC-293E-822F-366F5A050D79}"/>
              </a:ext>
            </a:extLst>
          </p:cNvPr>
          <p:cNvSpPr>
            <a:spLocks noGrp="1"/>
          </p:cNvSpPr>
          <p:nvPr>
            <p:ph type="ftr" sz="quarter" idx="11"/>
          </p:nvPr>
        </p:nvSpPr>
        <p:spPr>
          <a:xfrm>
            <a:off x="3875059" y="6356350"/>
            <a:ext cx="5980814" cy="365125"/>
          </a:xfrm>
        </p:spPr>
        <p:txBody>
          <a:bodyPr/>
          <a:lstStyle/>
          <a:p>
            <a:r>
              <a:rPr lang="en-US"/>
              <a:t>Copyright © 2024 Accelerated Innovation Group. All rights reserved.</a:t>
            </a:r>
          </a:p>
        </p:txBody>
      </p:sp>
      <p:sp>
        <p:nvSpPr>
          <p:cNvPr id="4" name="Picture Placeholder 3">
            <a:extLst>
              <a:ext uri="{FF2B5EF4-FFF2-40B4-BE49-F238E27FC236}">
                <a16:creationId xmlns:a16="http://schemas.microsoft.com/office/drawing/2014/main" id="{C4BC2E58-A7EE-DE5D-36F8-F45AB89C7B3E}"/>
              </a:ext>
            </a:extLst>
          </p:cNvPr>
          <p:cNvSpPr>
            <a:spLocks noGrp="1"/>
          </p:cNvSpPr>
          <p:nvPr>
            <p:ph type="pic" sz="quarter" idx="13"/>
          </p:nvPr>
        </p:nvSpPr>
        <p:spPr>
          <a:xfrm>
            <a:off x="581581" y="1925643"/>
            <a:ext cx="1719683" cy="1708012"/>
          </a:xfrm>
          <a:prstGeom prst="ellipse">
            <a:avLst/>
          </a:prstGeom>
        </p:spPr>
        <p:txBody>
          <a:bodyPr/>
          <a:lstStyle/>
          <a:p>
            <a:endParaRPr lang="en-US"/>
          </a:p>
        </p:txBody>
      </p:sp>
      <p:sp>
        <p:nvSpPr>
          <p:cNvPr id="15" name="Text Placeholder 14">
            <a:extLst>
              <a:ext uri="{FF2B5EF4-FFF2-40B4-BE49-F238E27FC236}">
                <a16:creationId xmlns:a16="http://schemas.microsoft.com/office/drawing/2014/main" id="{8648BA4B-23E9-C5B5-B4CF-0D2C5FE8DBF3}"/>
              </a:ext>
            </a:extLst>
          </p:cNvPr>
          <p:cNvSpPr>
            <a:spLocks noGrp="1"/>
          </p:cNvSpPr>
          <p:nvPr>
            <p:ph type="body" sz="quarter" idx="15" hasCustomPrompt="1"/>
          </p:nvPr>
        </p:nvSpPr>
        <p:spPr>
          <a:xfrm>
            <a:off x="2420586" y="2400016"/>
            <a:ext cx="2490017" cy="244655"/>
          </a:xfrm>
        </p:spPr>
        <p:txBody>
          <a:bodyPr>
            <a:noAutofit/>
          </a:bodyPr>
          <a:lstStyle>
            <a:lvl2pPr marL="285750" indent="0">
              <a:buNone/>
              <a:defRPr sz="1400">
                <a:solidFill>
                  <a:srgbClr val="002060"/>
                </a:solidFill>
              </a:defRPr>
            </a:lvl2pPr>
            <a:lvl3pPr marL="512762" indent="0">
              <a:buNone/>
              <a:defRPr/>
            </a:lvl3pPr>
          </a:lstStyle>
          <a:p>
            <a:pPr lvl="1"/>
            <a:r>
              <a:rPr lang="en-US"/>
              <a:t>NAME</a:t>
            </a:r>
          </a:p>
        </p:txBody>
      </p:sp>
      <p:sp>
        <p:nvSpPr>
          <p:cNvPr id="20" name="Picture Placeholder 19">
            <a:extLst>
              <a:ext uri="{FF2B5EF4-FFF2-40B4-BE49-F238E27FC236}">
                <a16:creationId xmlns:a16="http://schemas.microsoft.com/office/drawing/2014/main" id="{F4648713-8994-C565-4FCB-3B18F11B5666}"/>
              </a:ext>
            </a:extLst>
          </p:cNvPr>
          <p:cNvSpPr>
            <a:spLocks noGrp="1"/>
          </p:cNvSpPr>
          <p:nvPr>
            <p:ph type="pic" sz="quarter" idx="17" hasCustomPrompt="1"/>
          </p:nvPr>
        </p:nvSpPr>
        <p:spPr>
          <a:xfrm>
            <a:off x="5000833" y="2400016"/>
            <a:ext cx="715253" cy="687297"/>
          </a:xfrm>
        </p:spPr>
        <p:txBody>
          <a:bodyPr>
            <a:noAutofit/>
          </a:bodyPr>
          <a:lstStyle>
            <a:lvl1pPr marL="0" indent="0">
              <a:buNone/>
              <a:defRPr sz="1100"/>
            </a:lvl1pPr>
          </a:lstStyle>
          <a:p>
            <a:r>
              <a:rPr lang="en-US"/>
              <a:t>QR Cod e</a:t>
            </a:r>
          </a:p>
        </p:txBody>
      </p:sp>
      <p:sp>
        <p:nvSpPr>
          <p:cNvPr id="3" name="Text Placeholder 14">
            <a:extLst>
              <a:ext uri="{FF2B5EF4-FFF2-40B4-BE49-F238E27FC236}">
                <a16:creationId xmlns:a16="http://schemas.microsoft.com/office/drawing/2014/main" id="{CE5F9C5B-5B71-DFFE-4F78-9C280C28875B}"/>
              </a:ext>
            </a:extLst>
          </p:cNvPr>
          <p:cNvSpPr>
            <a:spLocks noGrp="1"/>
          </p:cNvSpPr>
          <p:nvPr>
            <p:ph type="body" sz="quarter" idx="19" hasCustomPrompt="1"/>
          </p:nvPr>
        </p:nvSpPr>
        <p:spPr>
          <a:xfrm>
            <a:off x="2420586" y="2680294"/>
            <a:ext cx="2490017" cy="407020"/>
          </a:xfrm>
        </p:spPr>
        <p:txBody>
          <a:bodyPr/>
          <a:lstStyle>
            <a:lvl2pPr marL="285750" indent="0">
              <a:buNone/>
              <a:defRPr sz="1100"/>
            </a:lvl2pPr>
            <a:lvl3pPr marL="512762" indent="0">
              <a:buNone/>
              <a:defRPr/>
            </a:lvl3pPr>
          </a:lstStyle>
          <a:p>
            <a:pPr lvl="1"/>
            <a:r>
              <a:rPr lang="en-US"/>
              <a:t>Role</a:t>
            </a:r>
            <a:br>
              <a:rPr lang="en-US"/>
            </a:br>
            <a:r>
              <a:rPr lang="en-US"/>
              <a:t>Email</a:t>
            </a:r>
          </a:p>
        </p:txBody>
      </p:sp>
      <p:sp>
        <p:nvSpPr>
          <p:cNvPr id="7" name="Freeform: Shape 6">
            <a:extLst>
              <a:ext uri="{FF2B5EF4-FFF2-40B4-BE49-F238E27FC236}">
                <a16:creationId xmlns:a16="http://schemas.microsoft.com/office/drawing/2014/main" id="{BCCF00F6-ABE4-DB62-09CF-33E92C3A42E6}"/>
              </a:ext>
            </a:extLst>
          </p:cNvPr>
          <p:cNvSpPr/>
          <p:nvPr userDrawn="1"/>
        </p:nvSpPr>
        <p:spPr>
          <a:xfrm>
            <a:off x="6878469" y="-1"/>
            <a:ext cx="5304383" cy="1307806"/>
          </a:xfrm>
          <a:custGeom>
            <a:avLst/>
            <a:gdLst>
              <a:gd name="connsiteX0" fmla="*/ 0 w 5304383"/>
              <a:gd name="connsiteY0" fmla="*/ 0 h 1541722"/>
              <a:gd name="connsiteX1" fmla="*/ 5304383 w 5304383"/>
              <a:gd name="connsiteY1" fmla="*/ 0 h 1541722"/>
              <a:gd name="connsiteX2" fmla="*/ 5304383 w 5304383"/>
              <a:gd name="connsiteY2" fmla="*/ 1541722 h 1541722"/>
              <a:gd name="connsiteX3" fmla="*/ 201731 w 5304383"/>
              <a:gd name="connsiteY3" fmla="*/ 1541722 h 1541722"/>
              <a:gd name="connsiteX4" fmla="*/ 0 w 5304383"/>
              <a:gd name="connsiteY4" fmla="*/ 1339991 h 15417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4383" h="1541722">
                <a:moveTo>
                  <a:pt x="0" y="0"/>
                </a:moveTo>
                <a:lnTo>
                  <a:pt x="5304383" y="0"/>
                </a:lnTo>
                <a:lnTo>
                  <a:pt x="5304383" y="1541722"/>
                </a:lnTo>
                <a:lnTo>
                  <a:pt x="201731" y="1541722"/>
                </a:lnTo>
                <a:cubicBezTo>
                  <a:pt x="90318" y="1541722"/>
                  <a:pt x="0" y="1451404"/>
                  <a:pt x="0" y="1339991"/>
                </a:cubicBezTo>
                <a:close/>
              </a:path>
            </a:pathLst>
          </a:custGeom>
          <a:gradFill flip="none" rotWithShape="1">
            <a:gsLst>
              <a:gs pos="0">
                <a:srgbClr val="3A495C"/>
              </a:gs>
              <a:gs pos="30000">
                <a:srgbClr val="4C6078"/>
              </a:gs>
              <a:gs pos="70000">
                <a:srgbClr val="607896"/>
              </a:gs>
              <a:gs pos="100000">
                <a:srgbClr val="6B83A1"/>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TextBox 10">
            <a:extLst>
              <a:ext uri="{FF2B5EF4-FFF2-40B4-BE49-F238E27FC236}">
                <a16:creationId xmlns:a16="http://schemas.microsoft.com/office/drawing/2014/main" id="{5CFA19DC-76FF-EF86-B2E2-9D106F15B63D}"/>
              </a:ext>
            </a:extLst>
          </p:cNvPr>
          <p:cNvSpPr txBox="1"/>
          <p:nvPr userDrawn="1"/>
        </p:nvSpPr>
        <p:spPr>
          <a:xfrm>
            <a:off x="8045954" y="356517"/>
            <a:ext cx="3265096" cy="646331"/>
          </a:xfrm>
          <a:prstGeom prst="rect">
            <a:avLst/>
          </a:prstGeom>
          <a:noFill/>
        </p:spPr>
        <p:txBody>
          <a:bodyPr wrap="square" rtlCol="0">
            <a:spAutoFit/>
          </a:bodyPr>
          <a:lstStyle/>
          <a:p>
            <a:pPr algn="ctr"/>
            <a:r>
              <a:rPr lang="en-US" sz="3600" b="1" i="0">
                <a:solidFill>
                  <a:schemeClr val="bg1"/>
                </a:solidFill>
                <a:latin typeface="Poppins Black" panose="00000A00000000000000" pitchFamily="2" charset="0"/>
                <a:cs typeface="Poppins Black" panose="00000A00000000000000" pitchFamily="2" charset="0"/>
              </a:rPr>
              <a:t>OUR TEAM</a:t>
            </a:r>
          </a:p>
        </p:txBody>
      </p:sp>
      <p:sp>
        <p:nvSpPr>
          <p:cNvPr id="8" name="Picture Placeholder 3">
            <a:extLst>
              <a:ext uri="{FF2B5EF4-FFF2-40B4-BE49-F238E27FC236}">
                <a16:creationId xmlns:a16="http://schemas.microsoft.com/office/drawing/2014/main" id="{2C6546FF-BFC6-1737-50AB-BAB425BE2A44}"/>
              </a:ext>
            </a:extLst>
          </p:cNvPr>
          <p:cNvSpPr>
            <a:spLocks noGrp="1"/>
          </p:cNvSpPr>
          <p:nvPr>
            <p:ph type="pic" sz="quarter" idx="24"/>
          </p:nvPr>
        </p:nvSpPr>
        <p:spPr>
          <a:xfrm>
            <a:off x="6678931" y="1911140"/>
            <a:ext cx="1719683" cy="1708012"/>
          </a:xfrm>
          <a:prstGeom prst="ellipse">
            <a:avLst/>
          </a:prstGeom>
        </p:spPr>
        <p:txBody>
          <a:bodyPr/>
          <a:lstStyle/>
          <a:p>
            <a:endParaRPr lang="en-US"/>
          </a:p>
        </p:txBody>
      </p:sp>
      <p:sp>
        <p:nvSpPr>
          <p:cNvPr id="13" name="Text Placeholder 14">
            <a:extLst>
              <a:ext uri="{FF2B5EF4-FFF2-40B4-BE49-F238E27FC236}">
                <a16:creationId xmlns:a16="http://schemas.microsoft.com/office/drawing/2014/main" id="{80A940CB-B910-B7B6-8D6A-93399430C69C}"/>
              </a:ext>
            </a:extLst>
          </p:cNvPr>
          <p:cNvSpPr>
            <a:spLocks noGrp="1"/>
          </p:cNvSpPr>
          <p:nvPr>
            <p:ph type="body" sz="quarter" idx="25" hasCustomPrompt="1"/>
          </p:nvPr>
        </p:nvSpPr>
        <p:spPr>
          <a:xfrm>
            <a:off x="8517936" y="2400015"/>
            <a:ext cx="2490017" cy="244655"/>
          </a:xfrm>
        </p:spPr>
        <p:txBody>
          <a:bodyPr>
            <a:noAutofit/>
          </a:bodyPr>
          <a:lstStyle>
            <a:lvl2pPr marL="285750" indent="0">
              <a:buNone/>
              <a:defRPr sz="1400">
                <a:solidFill>
                  <a:srgbClr val="002060"/>
                </a:solidFill>
              </a:defRPr>
            </a:lvl2pPr>
            <a:lvl3pPr marL="512762" indent="0">
              <a:buNone/>
              <a:defRPr/>
            </a:lvl3pPr>
          </a:lstStyle>
          <a:p>
            <a:pPr lvl="1"/>
            <a:r>
              <a:rPr lang="en-US"/>
              <a:t>NAME</a:t>
            </a:r>
          </a:p>
        </p:txBody>
      </p:sp>
      <p:sp>
        <p:nvSpPr>
          <p:cNvPr id="16" name="Picture Placeholder 19">
            <a:extLst>
              <a:ext uri="{FF2B5EF4-FFF2-40B4-BE49-F238E27FC236}">
                <a16:creationId xmlns:a16="http://schemas.microsoft.com/office/drawing/2014/main" id="{2A01D4C7-112D-8917-CCBE-CC173AFC76FE}"/>
              </a:ext>
            </a:extLst>
          </p:cNvPr>
          <p:cNvSpPr>
            <a:spLocks noGrp="1"/>
          </p:cNvSpPr>
          <p:nvPr>
            <p:ph type="pic" sz="quarter" idx="26" hasCustomPrompt="1"/>
          </p:nvPr>
        </p:nvSpPr>
        <p:spPr>
          <a:xfrm>
            <a:off x="11098183" y="2400015"/>
            <a:ext cx="715253" cy="687297"/>
          </a:xfrm>
        </p:spPr>
        <p:txBody>
          <a:bodyPr>
            <a:noAutofit/>
          </a:bodyPr>
          <a:lstStyle>
            <a:lvl1pPr marL="0" indent="0">
              <a:buNone/>
              <a:defRPr sz="1100"/>
            </a:lvl1pPr>
          </a:lstStyle>
          <a:p>
            <a:r>
              <a:rPr lang="en-US"/>
              <a:t>QR Cod e</a:t>
            </a:r>
          </a:p>
        </p:txBody>
      </p:sp>
      <p:sp>
        <p:nvSpPr>
          <p:cNvPr id="18" name="Text Placeholder 14">
            <a:extLst>
              <a:ext uri="{FF2B5EF4-FFF2-40B4-BE49-F238E27FC236}">
                <a16:creationId xmlns:a16="http://schemas.microsoft.com/office/drawing/2014/main" id="{081C8C91-3FA5-EBCB-2C74-5BB2A5CE3CE7}"/>
              </a:ext>
            </a:extLst>
          </p:cNvPr>
          <p:cNvSpPr>
            <a:spLocks noGrp="1"/>
          </p:cNvSpPr>
          <p:nvPr>
            <p:ph type="body" sz="quarter" idx="27" hasCustomPrompt="1"/>
          </p:nvPr>
        </p:nvSpPr>
        <p:spPr>
          <a:xfrm>
            <a:off x="8517936" y="2680293"/>
            <a:ext cx="2490017" cy="407020"/>
          </a:xfrm>
        </p:spPr>
        <p:txBody>
          <a:bodyPr/>
          <a:lstStyle>
            <a:lvl2pPr marL="285750" indent="0">
              <a:buNone/>
              <a:defRPr sz="1100"/>
            </a:lvl2pPr>
            <a:lvl3pPr marL="512762" indent="0">
              <a:buNone/>
              <a:defRPr/>
            </a:lvl3pPr>
          </a:lstStyle>
          <a:p>
            <a:pPr lvl="1"/>
            <a:r>
              <a:rPr lang="en-US"/>
              <a:t>Role</a:t>
            </a:r>
            <a:br>
              <a:rPr lang="en-US"/>
            </a:br>
            <a:r>
              <a:rPr lang="en-US"/>
              <a:t>Email</a:t>
            </a:r>
          </a:p>
        </p:txBody>
      </p:sp>
      <p:sp>
        <p:nvSpPr>
          <p:cNvPr id="19" name="Picture Placeholder 3">
            <a:extLst>
              <a:ext uri="{FF2B5EF4-FFF2-40B4-BE49-F238E27FC236}">
                <a16:creationId xmlns:a16="http://schemas.microsoft.com/office/drawing/2014/main" id="{0660D9C9-710E-9F2A-70EE-668FD61498B2}"/>
              </a:ext>
            </a:extLst>
          </p:cNvPr>
          <p:cNvSpPr>
            <a:spLocks noGrp="1"/>
          </p:cNvSpPr>
          <p:nvPr>
            <p:ph type="pic" sz="quarter" idx="28"/>
          </p:nvPr>
        </p:nvSpPr>
        <p:spPr>
          <a:xfrm>
            <a:off x="581581" y="3768400"/>
            <a:ext cx="1719683" cy="1708012"/>
          </a:xfrm>
          <a:prstGeom prst="ellipse">
            <a:avLst/>
          </a:prstGeom>
        </p:spPr>
        <p:txBody>
          <a:bodyPr/>
          <a:lstStyle/>
          <a:p>
            <a:endParaRPr lang="en-US"/>
          </a:p>
        </p:txBody>
      </p:sp>
      <p:sp>
        <p:nvSpPr>
          <p:cNvPr id="21" name="Text Placeholder 14">
            <a:extLst>
              <a:ext uri="{FF2B5EF4-FFF2-40B4-BE49-F238E27FC236}">
                <a16:creationId xmlns:a16="http://schemas.microsoft.com/office/drawing/2014/main" id="{3C670865-1EC0-670E-5C90-A8F09862694F}"/>
              </a:ext>
            </a:extLst>
          </p:cNvPr>
          <p:cNvSpPr>
            <a:spLocks noGrp="1"/>
          </p:cNvSpPr>
          <p:nvPr>
            <p:ph type="body" sz="quarter" idx="29" hasCustomPrompt="1"/>
          </p:nvPr>
        </p:nvSpPr>
        <p:spPr>
          <a:xfrm>
            <a:off x="2420586" y="4242773"/>
            <a:ext cx="2490017" cy="244655"/>
          </a:xfrm>
        </p:spPr>
        <p:txBody>
          <a:bodyPr>
            <a:noAutofit/>
          </a:bodyPr>
          <a:lstStyle>
            <a:lvl2pPr marL="285750" indent="0">
              <a:buNone/>
              <a:defRPr sz="1400">
                <a:solidFill>
                  <a:srgbClr val="002060"/>
                </a:solidFill>
              </a:defRPr>
            </a:lvl2pPr>
            <a:lvl3pPr marL="512762" indent="0">
              <a:buNone/>
              <a:defRPr/>
            </a:lvl3pPr>
          </a:lstStyle>
          <a:p>
            <a:pPr lvl="1"/>
            <a:r>
              <a:rPr lang="en-US"/>
              <a:t>NAME</a:t>
            </a:r>
          </a:p>
        </p:txBody>
      </p:sp>
      <p:sp>
        <p:nvSpPr>
          <p:cNvPr id="22" name="Picture Placeholder 19">
            <a:extLst>
              <a:ext uri="{FF2B5EF4-FFF2-40B4-BE49-F238E27FC236}">
                <a16:creationId xmlns:a16="http://schemas.microsoft.com/office/drawing/2014/main" id="{560139EA-41A5-7FDE-2B56-2689037A0D31}"/>
              </a:ext>
            </a:extLst>
          </p:cNvPr>
          <p:cNvSpPr>
            <a:spLocks noGrp="1"/>
          </p:cNvSpPr>
          <p:nvPr>
            <p:ph type="pic" sz="quarter" idx="30" hasCustomPrompt="1"/>
          </p:nvPr>
        </p:nvSpPr>
        <p:spPr>
          <a:xfrm>
            <a:off x="5000833" y="4242773"/>
            <a:ext cx="715253" cy="687297"/>
          </a:xfrm>
        </p:spPr>
        <p:txBody>
          <a:bodyPr>
            <a:noAutofit/>
          </a:bodyPr>
          <a:lstStyle>
            <a:lvl1pPr marL="0" indent="0">
              <a:buNone/>
              <a:defRPr sz="1100"/>
            </a:lvl1pPr>
          </a:lstStyle>
          <a:p>
            <a:r>
              <a:rPr lang="en-US"/>
              <a:t>QR Cod e</a:t>
            </a:r>
          </a:p>
        </p:txBody>
      </p:sp>
      <p:sp>
        <p:nvSpPr>
          <p:cNvPr id="24" name="Text Placeholder 14">
            <a:extLst>
              <a:ext uri="{FF2B5EF4-FFF2-40B4-BE49-F238E27FC236}">
                <a16:creationId xmlns:a16="http://schemas.microsoft.com/office/drawing/2014/main" id="{6F5A3F4A-027F-B341-A6BA-EC9B7F8D7434}"/>
              </a:ext>
            </a:extLst>
          </p:cNvPr>
          <p:cNvSpPr>
            <a:spLocks noGrp="1"/>
          </p:cNvSpPr>
          <p:nvPr>
            <p:ph type="body" sz="quarter" idx="31" hasCustomPrompt="1"/>
          </p:nvPr>
        </p:nvSpPr>
        <p:spPr>
          <a:xfrm>
            <a:off x="2420586" y="4523051"/>
            <a:ext cx="2490017" cy="407020"/>
          </a:xfrm>
        </p:spPr>
        <p:txBody>
          <a:bodyPr/>
          <a:lstStyle>
            <a:lvl2pPr marL="285750" indent="0">
              <a:buNone/>
              <a:defRPr sz="1100"/>
            </a:lvl2pPr>
            <a:lvl3pPr marL="512762" indent="0">
              <a:buNone/>
              <a:defRPr/>
            </a:lvl3pPr>
          </a:lstStyle>
          <a:p>
            <a:pPr lvl="1"/>
            <a:r>
              <a:rPr lang="en-US"/>
              <a:t>Role</a:t>
            </a:r>
            <a:br>
              <a:rPr lang="en-US"/>
            </a:br>
            <a:r>
              <a:rPr lang="en-US"/>
              <a:t>Email</a:t>
            </a:r>
          </a:p>
        </p:txBody>
      </p:sp>
      <p:sp>
        <p:nvSpPr>
          <p:cNvPr id="25" name="Picture Placeholder 3">
            <a:extLst>
              <a:ext uri="{FF2B5EF4-FFF2-40B4-BE49-F238E27FC236}">
                <a16:creationId xmlns:a16="http://schemas.microsoft.com/office/drawing/2014/main" id="{EA66EFDB-9860-0CC5-943F-6FBAFD365BA6}"/>
              </a:ext>
            </a:extLst>
          </p:cNvPr>
          <p:cNvSpPr>
            <a:spLocks noGrp="1"/>
          </p:cNvSpPr>
          <p:nvPr>
            <p:ph type="pic" sz="quarter" idx="32"/>
          </p:nvPr>
        </p:nvSpPr>
        <p:spPr>
          <a:xfrm>
            <a:off x="6678931" y="3753897"/>
            <a:ext cx="1719683" cy="1708012"/>
          </a:xfrm>
          <a:prstGeom prst="ellipse">
            <a:avLst/>
          </a:prstGeom>
        </p:spPr>
        <p:txBody>
          <a:bodyPr/>
          <a:lstStyle/>
          <a:p>
            <a:endParaRPr lang="en-US"/>
          </a:p>
        </p:txBody>
      </p:sp>
      <p:sp>
        <p:nvSpPr>
          <p:cNvPr id="26" name="Text Placeholder 14">
            <a:extLst>
              <a:ext uri="{FF2B5EF4-FFF2-40B4-BE49-F238E27FC236}">
                <a16:creationId xmlns:a16="http://schemas.microsoft.com/office/drawing/2014/main" id="{B006D538-90D9-6F73-CDD5-A67FA93061C5}"/>
              </a:ext>
            </a:extLst>
          </p:cNvPr>
          <p:cNvSpPr>
            <a:spLocks noGrp="1"/>
          </p:cNvSpPr>
          <p:nvPr>
            <p:ph type="body" sz="quarter" idx="33" hasCustomPrompt="1"/>
          </p:nvPr>
        </p:nvSpPr>
        <p:spPr>
          <a:xfrm>
            <a:off x="8517936" y="4242772"/>
            <a:ext cx="2490017" cy="244655"/>
          </a:xfrm>
        </p:spPr>
        <p:txBody>
          <a:bodyPr>
            <a:noAutofit/>
          </a:bodyPr>
          <a:lstStyle>
            <a:lvl2pPr marL="285750" indent="0">
              <a:buNone/>
              <a:defRPr sz="1400">
                <a:solidFill>
                  <a:srgbClr val="002060"/>
                </a:solidFill>
              </a:defRPr>
            </a:lvl2pPr>
            <a:lvl3pPr marL="512762" indent="0">
              <a:buNone/>
              <a:defRPr/>
            </a:lvl3pPr>
          </a:lstStyle>
          <a:p>
            <a:pPr lvl="1"/>
            <a:r>
              <a:rPr lang="en-US"/>
              <a:t>NAME</a:t>
            </a:r>
          </a:p>
        </p:txBody>
      </p:sp>
      <p:sp>
        <p:nvSpPr>
          <p:cNvPr id="27" name="Picture Placeholder 19">
            <a:extLst>
              <a:ext uri="{FF2B5EF4-FFF2-40B4-BE49-F238E27FC236}">
                <a16:creationId xmlns:a16="http://schemas.microsoft.com/office/drawing/2014/main" id="{75A19993-971F-A2CE-81E0-1163254DEBA7}"/>
              </a:ext>
            </a:extLst>
          </p:cNvPr>
          <p:cNvSpPr>
            <a:spLocks noGrp="1"/>
          </p:cNvSpPr>
          <p:nvPr>
            <p:ph type="pic" sz="quarter" idx="34" hasCustomPrompt="1"/>
          </p:nvPr>
        </p:nvSpPr>
        <p:spPr>
          <a:xfrm>
            <a:off x="11098183" y="4242772"/>
            <a:ext cx="715253" cy="687297"/>
          </a:xfrm>
        </p:spPr>
        <p:txBody>
          <a:bodyPr>
            <a:noAutofit/>
          </a:bodyPr>
          <a:lstStyle>
            <a:lvl1pPr marL="0" indent="0">
              <a:buNone/>
              <a:defRPr sz="1100"/>
            </a:lvl1pPr>
          </a:lstStyle>
          <a:p>
            <a:r>
              <a:rPr lang="en-US"/>
              <a:t>QR Cod e</a:t>
            </a:r>
          </a:p>
        </p:txBody>
      </p:sp>
      <p:sp>
        <p:nvSpPr>
          <p:cNvPr id="28" name="Text Placeholder 14">
            <a:extLst>
              <a:ext uri="{FF2B5EF4-FFF2-40B4-BE49-F238E27FC236}">
                <a16:creationId xmlns:a16="http://schemas.microsoft.com/office/drawing/2014/main" id="{FB9CE1EA-81B6-7C4F-CB66-91A873303128}"/>
              </a:ext>
            </a:extLst>
          </p:cNvPr>
          <p:cNvSpPr>
            <a:spLocks noGrp="1"/>
          </p:cNvSpPr>
          <p:nvPr>
            <p:ph type="body" sz="quarter" idx="35" hasCustomPrompt="1"/>
          </p:nvPr>
        </p:nvSpPr>
        <p:spPr>
          <a:xfrm>
            <a:off x="8517936" y="4523050"/>
            <a:ext cx="2490017" cy="407020"/>
          </a:xfrm>
        </p:spPr>
        <p:txBody>
          <a:bodyPr/>
          <a:lstStyle>
            <a:lvl2pPr marL="285750" indent="0">
              <a:buNone/>
              <a:defRPr sz="1100"/>
            </a:lvl2pPr>
            <a:lvl3pPr marL="512762" indent="0">
              <a:buNone/>
              <a:defRPr/>
            </a:lvl3pPr>
          </a:lstStyle>
          <a:p>
            <a:pPr lvl="1"/>
            <a:r>
              <a:rPr lang="en-US"/>
              <a:t>Role</a:t>
            </a:r>
            <a:br>
              <a:rPr lang="en-US"/>
            </a:br>
            <a:r>
              <a:rPr lang="en-US"/>
              <a:t>Email</a:t>
            </a:r>
          </a:p>
        </p:txBody>
      </p:sp>
    </p:spTree>
    <p:extLst>
      <p:ext uri="{BB962C8B-B14F-4D97-AF65-F5344CB8AC3E}">
        <p14:creationId xmlns:p14="http://schemas.microsoft.com/office/powerpoint/2010/main" val="415460255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ios - Light Grey 2">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2FE53702-81AE-688C-592E-9E2A0333342B}"/>
              </a:ext>
            </a:extLst>
          </p:cNvPr>
          <p:cNvGrpSpPr/>
          <p:nvPr userDrawn="1"/>
        </p:nvGrpSpPr>
        <p:grpSpPr>
          <a:xfrm>
            <a:off x="-53988" y="-74518"/>
            <a:ext cx="12299976" cy="7007035"/>
            <a:chOff x="-53988" y="-74518"/>
            <a:chExt cx="12299976" cy="7007035"/>
          </a:xfrm>
        </p:grpSpPr>
        <p:pic>
          <p:nvPicPr>
            <p:cNvPr id="13" name="Picture 12" descr="A white and grey background&#10;&#10;Description automatically generated">
              <a:extLst>
                <a:ext uri="{FF2B5EF4-FFF2-40B4-BE49-F238E27FC236}">
                  <a16:creationId xmlns:a16="http://schemas.microsoft.com/office/drawing/2014/main" id="{287F4DF4-8F91-EC5A-7C29-520D27EDBEB6}"/>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5000" b="5000"/>
            <a:stretch/>
          </p:blipFill>
          <p:spPr>
            <a:xfrm>
              <a:off x="-53988" y="0"/>
              <a:ext cx="12192000" cy="6858000"/>
            </a:xfrm>
            <a:prstGeom prst="rect">
              <a:avLst/>
            </a:prstGeom>
          </p:spPr>
        </p:pic>
        <p:sp>
          <p:nvSpPr>
            <p:cNvPr id="16" name="Rectangle 15">
              <a:extLst>
                <a:ext uri="{FF2B5EF4-FFF2-40B4-BE49-F238E27FC236}">
                  <a16:creationId xmlns:a16="http://schemas.microsoft.com/office/drawing/2014/main" id="{27D655D7-4DFC-DC60-4F16-15157BAA222F}"/>
                </a:ext>
              </a:extLst>
            </p:cNvPr>
            <p:cNvSpPr/>
            <p:nvPr userDrawn="1"/>
          </p:nvSpPr>
          <p:spPr>
            <a:xfrm>
              <a:off x="-53988" y="-74518"/>
              <a:ext cx="12299976" cy="7007035"/>
            </a:xfrm>
            <a:prstGeom prst="rect">
              <a:avLst/>
            </a:prstGeom>
            <a:gradFill>
              <a:gsLst>
                <a:gs pos="0">
                  <a:schemeClr val="bg1">
                    <a:alpha val="90000"/>
                  </a:schemeClr>
                </a:gs>
                <a:gs pos="30000">
                  <a:schemeClr val="bg1">
                    <a:alpha val="80000"/>
                  </a:schemeClr>
                </a:gs>
                <a:gs pos="70000">
                  <a:schemeClr val="bg1">
                    <a:alpha val="60000"/>
                  </a:schemeClr>
                </a:gs>
                <a:gs pos="100000">
                  <a:schemeClr val="bg1">
                    <a:alpha val="40000"/>
                  </a:schemeClr>
                </a:gs>
              </a:gsLst>
              <a:path path="circle">
                <a:fillToRect l="100000" t="10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gradFill flip="none" rotWithShape="1">
                  <a:gsLst>
                    <a:gs pos="0">
                      <a:schemeClr val="bg1">
                        <a:lumMod val="95000"/>
                        <a:alpha val="90000"/>
                      </a:schemeClr>
                    </a:gs>
                    <a:gs pos="45000">
                      <a:schemeClr val="bg1">
                        <a:lumMod val="95000"/>
                        <a:alpha val="80000"/>
                      </a:schemeClr>
                    </a:gs>
                    <a:gs pos="83000">
                      <a:schemeClr val="bg1">
                        <a:lumMod val="95000"/>
                        <a:alpha val="60000"/>
                      </a:schemeClr>
                    </a:gs>
                    <a:gs pos="100000">
                      <a:schemeClr val="bg1">
                        <a:lumMod val="95000"/>
                        <a:alpha val="40000"/>
                      </a:schemeClr>
                    </a:gs>
                  </a:gsLst>
                  <a:path path="circle">
                    <a:fillToRect l="100000" t="100000"/>
                  </a:path>
                  <a:tileRect r="-100000" b="-100000"/>
                </a:gradFill>
              </a:endParaRPr>
            </a:p>
          </p:txBody>
        </p:sp>
      </p:grpSp>
      <p:sp>
        <p:nvSpPr>
          <p:cNvPr id="6" name="Slide Number Placeholder 5">
            <a:extLst>
              <a:ext uri="{FF2B5EF4-FFF2-40B4-BE49-F238E27FC236}">
                <a16:creationId xmlns:a16="http://schemas.microsoft.com/office/drawing/2014/main" id="{5677A7DD-7AAC-85A4-19F5-483BFC4D3251}"/>
              </a:ext>
            </a:extLst>
          </p:cNvPr>
          <p:cNvSpPr>
            <a:spLocks noGrp="1"/>
          </p:cNvSpPr>
          <p:nvPr userDrawn="1">
            <p:ph type="sldNum" sz="quarter" idx="12"/>
          </p:nvPr>
        </p:nvSpPr>
        <p:spPr/>
        <p:txBody>
          <a:bodyPr/>
          <a:lstStyle/>
          <a:p>
            <a:fld id="{56E42921-B966-4A62-852C-F7CA714BA7DB}" type="slidenum">
              <a:rPr lang="en-US" smtClean="0"/>
              <a:t>‹#›</a:t>
            </a:fld>
            <a:endParaRPr lang="en-US"/>
          </a:p>
        </p:txBody>
      </p:sp>
      <p:pic>
        <p:nvPicPr>
          <p:cNvPr id="2" name="Picture 1">
            <a:extLst>
              <a:ext uri="{FF2B5EF4-FFF2-40B4-BE49-F238E27FC236}">
                <a16:creationId xmlns:a16="http://schemas.microsoft.com/office/drawing/2014/main" id="{3D56978B-7161-BC18-B9B5-756AD8DA950D}"/>
              </a:ext>
            </a:extLst>
          </p:cNvPr>
          <p:cNvPicPr>
            <a:picLocks noChangeAspect="1"/>
          </p:cNvPicPr>
          <p:nvPr userDrawn="1"/>
        </p:nvPicPr>
        <p:blipFill>
          <a:blip r:embed="rId3"/>
          <a:stretch>
            <a:fillRect/>
          </a:stretch>
        </p:blipFill>
        <p:spPr>
          <a:xfrm>
            <a:off x="262172" y="6004877"/>
            <a:ext cx="724438" cy="704088"/>
          </a:xfrm>
          <a:prstGeom prst="rect">
            <a:avLst/>
          </a:prstGeom>
        </p:spPr>
      </p:pic>
      <p:sp>
        <p:nvSpPr>
          <p:cNvPr id="5" name="Footer Placeholder 4">
            <a:extLst>
              <a:ext uri="{FF2B5EF4-FFF2-40B4-BE49-F238E27FC236}">
                <a16:creationId xmlns:a16="http://schemas.microsoft.com/office/drawing/2014/main" id="{200C3EE5-27DC-293E-822F-366F5A050D79}"/>
              </a:ext>
            </a:extLst>
          </p:cNvPr>
          <p:cNvSpPr>
            <a:spLocks noGrp="1"/>
          </p:cNvSpPr>
          <p:nvPr userDrawn="1">
            <p:ph type="ftr" sz="quarter" idx="11"/>
          </p:nvPr>
        </p:nvSpPr>
        <p:spPr>
          <a:xfrm>
            <a:off x="3875059" y="6356350"/>
            <a:ext cx="5980814" cy="365125"/>
          </a:xfrm>
        </p:spPr>
        <p:txBody>
          <a:bodyPr/>
          <a:lstStyle/>
          <a:p>
            <a:r>
              <a:rPr lang="en-US"/>
              <a:t>Copyright © 2024 Accelerated Innovation Group. All rights reserved.</a:t>
            </a:r>
          </a:p>
        </p:txBody>
      </p:sp>
      <p:sp>
        <p:nvSpPr>
          <p:cNvPr id="4" name="Picture Placeholder 3">
            <a:extLst>
              <a:ext uri="{FF2B5EF4-FFF2-40B4-BE49-F238E27FC236}">
                <a16:creationId xmlns:a16="http://schemas.microsoft.com/office/drawing/2014/main" id="{C4BC2E58-A7EE-DE5D-36F8-F45AB89C7B3E}"/>
              </a:ext>
            </a:extLst>
          </p:cNvPr>
          <p:cNvSpPr>
            <a:spLocks noGrp="1"/>
          </p:cNvSpPr>
          <p:nvPr userDrawn="1">
            <p:ph type="pic" sz="quarter" idx="13"/>
          </p:nvPr>
        </p:nvSpPr>
        <p:spPr>
          <a:xfrm>
            <a:off x="2718057" y="1818502"/>
            <a:ext cx="2779728" cy="2816225"/>
          </a:xfrm>
          <a:prstGeom prst="ellipse">
            <a:avLst/>
          </a:prstGeom>
        </p:spPr>
        <p:txBody>
          <a:bodyPr/>
          <a:lstStyle/>
          <a:p>
            <a:endParaRPr lang="en-US"/>
          </a:p>
        </p:txBody>
      </p:sp>
      <p:sp>
        <p:nvSpPr>
          <p:cNvPr id="15" name="Text Placeholder 14">
            <a:extLst>
              <a:ext uri="{FF2B5EF4-FFF2-40B4-BE49-F238E27FC236}">
                <a16:creationId xmlns:a16="http://schemas.microsoft.com/office/drawing/2014/main" id="{8648BA4B-23E9-C5B5-B4CF-0D2C5FE8DBF3}"/>
              </a:ext>
            </a:extLst>
          </p:cNvPr>
          <p:cNvSpPr>
            <a:spLocks noGrp="1"/>
          </p:cNvSpPr>
          <p:nvPr userDrawn="1">
            <p:ph type="body" sz="quarter" idx="15" hasCustomPrompt="1"/>
          </p:nvPr>
        </p:nvSpPr>
        <p:spPr>
          <a:xfrm>
            <a:off x="2718056" y="4779189"/>
            <a:ext cx="2490017" cy="244655"/>
          </a:xfrm>
        </p:spPr>
        <p:txBody>
          <a:bodyPr>
            <a:noAutofit/>
          </a:bodyPr>
          <a:lstStyle>
            <a:lvl2pPr marL="285750" indent="0">
              <a:buNone/>
              <a:defRPr sz="1400">
                <a:solidFill>
                  <a:srgbClr val="002060"/>
                </a:solidFill>
              </a:defRPr>
            </a:lvl2pPr>
            <a:lvl3pPr marL="512762" indent="0">
              <a:buNone/>
              <a:defRPr/>
            </a:lvl3pPr>
          </a:lstStyle>
          <a:p>
            <a:pPr lvl="1"/>
            <a:r>
              <a:rPr lang="en-US"/>
              <a:t>NAME</a:t>
            </a:r>
          </a:p>
        </p:txBody>
      </p:sp>
      <p:sp>
        <p:nvSpPr>
          <p:cNvPr id="20" name="Picture Placeholder 19">
            <a:extLst>
              <a:ext uri="{FF2B5EF4-FFF2-40B4-BE49-F238E27FC236}">
                <a16:creationId xmlns:a16="http://schemas.microsoft.com/office/drawing/2014/main" id="{F4648713-8994-C565-4FCB-3B18F11B5666}"/>
              </a:ext>
            </a:extLst>
          </p:cNvPr>
          <p:cNvSpPr>
            <a:spLocks noGrp="1"/>
          </p:cNvSpPr>
          <p:nvPr userDrawn="1">
            <p:ph type="pic" sz="quarter" idx="17" hasCustomPrompt="1"/>
          </p:nvPr>
        </p:nvSpPr>
        <p:spPr>
          <a:xfrm>
            <a:off x="5298303" y="4779189"/>
            <a:ext cx="715253" cy="687297"/>
          </a:xfrm>
        </p:spPr>
        <p:txBody>
          <a:bodyPr>
            <a:noAutofit/>
          </a:bodyPr>
          <a:lstStyle>
            <a:lvl1pPr marL="0" indent="0">
              <a:buNone/>
              <a:defRPr sz="1100"/>
            </a:lvl1pPr>
          </a:lstStyle>
          <a:p>
            <a:r>
              <a:rPr lang="en-US"/>
              <a:t>QR Cod e</a:t>
            </a:r>
          </a:p>
        </p:txBody>
      </p:sp>
      <p:sp>
        <p:nvSpPr>
          <p:cNvPr id="3" name="Text Placeholder 14">
            <a:extLst>
              <a:ext uri="{FF2B5EF4-FFF2-40B4-BE49-F238E27FC236}">
                <a16:creationId xmlns:a16="http://schemas.microsoft.com/office/drawing/2014/main" id="{CE5F9C5B-5B71-DFFE-4F78-9C280C28875B}"/>
              </a:ext>
            </a:extLst>
          </p:cNvPr>
          <p:cNvSpPr>
            <a:spLocks noGrp="1"/>
          </p:cNvSpPr>
          <p:nvPr userDrawn="1">
            <p:ph type="body" sz="quarter" idx="19" hasCustomPrompt="1"/>
          </p:nvPr>
        </p:nvSpPr>
        <p:spPr>
          <a:xfrm>
            <a:off x="2718056" y="5059467"/>
            <a:ext cx="2490017" cy="407020"/>
          </a:xfrm>
        </p:spPr>
        <p:txBody>
          <a:bodyPr/>
          <a:lstStyle>
            <a:lvl2pPr marL="285750" indent="0">
              <a:buNone/>
              <a:defRPr sz="1100"/>
            </a:lvl2pPr>
            <a:lvl3pPr marL="512762" indent="0">
              <a:buNone/>
              <a:defRPr/>
            </a:lvl3pPr>
          </a:lstStyle>
          <a:p>
            <a:pPr lvl="1"/>
            <a:r>
              <a:rPr lang="en-US"/>
              <a:t>Role</a:t>
            </a:r>
            <a:br>
              <a:rPr lang="en-US"/>
            </a:br>
            <a:r>
              <a:rPr lang="en-US"/>
              <a:t>Email</a:t>
            </a:r>
          </a:p>
        </p:txBody>
      </p:sp>
      <p:sp>
        <p:nvSpPr>
          <p:cNvPr id="7" name="Freeform: Shape 6">
            <a:extLst>
              <a:ext uri="{FF2B5EF4-FFF2-40B4-BE49-F238E27FC236}">
                <a16:creationId xmlns:a16="http://schemas.microsoft.com/office/drawing/2014/main" id="{BCCF00F6-ABE4-DB62-09CF-33E92C3A42E6}"/>
              </a:ext>
            </a:extLst>
          </p:cNvPr>
          <p:cNvSpPr/>
          <p:nvPr userDrawn="1"/>
        </p:nvSpPr>
        <p:spPr>
          <a:xfrm>
            <a:off x="6865467" y="-1"/>
            <a:ext cx="5304383" cy="1307806"/>
          </a:xfrm>
          <a:custGeom>
            <a:avLst/>
            <a:gdLst>
              <a:gd name="connsiteX0" fmla="*/ 0 w 5304383"/>
              <a:gd name="connsiteY0" fmla="*/ 0 h 1541722"/>
              <a:gd name="connsiteX1" fmla="*/ 5304383 w 5304383"/>
              <a:gd name="connsiteY1" fmla="*/ 0 h 1541722"/>
              <a:gd name="connsiteX2" fmla="*/ 5304383 w 5304383"/>
              <a:gd name="connsiteY2" fmla="*/ 1541722 h 1541722"/>
              <a:gd name="connsiteX3" fmla="*/ 201731 w 5304383"/>
              <a:gd name="connsiteY3" fmla="*/ 1541722 h 1541722"/>
              <a:gd name="connsiteX4" fmla="*/ 0 w 5304383"/>
              <a:gd name="connsiteY4" fmla="*/ 1339991 h 15417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4383" h="1541722">
                <a:moveTo>
                  <a:pt x="0" y="0"/>
                </a:moveTo>
                <a:lnTo>
                  <a:pt x="5304383" y="0"/>
                </a:lnTo>
                <a:lnTo>
                  <a:pt x="5304383" y="1541722"/>
                </a:lnTo>
                <a:lnTo>
                  <a:pt x="201731" y="1541722"/>
                </a:lnTo>
                <a:cubicBezTo>
                  <a:pt x="90318" y="1541722"/>
                  <a:pt x="0" y="1451404"/>
                  <a:pt x="0" y="1339991"/>
                </a:cubicBezTo>
                <a:close/>
              </a:path>
            </a:pathLst>
          </a:custGeom>
          <a:gradFill flip="none" rotWithShape="1">
            <a:gsLst>
              <a:gs pos="0">
                <a:srgbClr val="3A495C"/>
              </a:gs>
              <a:gs pos="30000">
                <a:srgbClr val="4C6078"/>
              </a:gs>
              <a:gs pos="70000">
                <a:srgbClr val="607896"/>
              </a:gs>
              <a:gs pos="100000">
                <a:srgbClr val="6B83A1"/>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TextBox 10">
            <a:extLst>
              <a:ext uri="{FF2B5EF4-FFF2-40B4-BE49-F238E27FC236}">
                <a16:creationId xmlns:a16="http://schemas.microsoft.com/office/drawing/2014/main" id="{5CFA19DC-76FF-EF86-B2E2-9D106F15B63D}"/>
              </a:ext>
            </a:extLst>
          </p:cNvPr>
          <p:cNvSpPr txBox="1"/>
          <p:nvPr userDrawn="1"/>
        </p:nvSpPr>
        <p:spPr>
          <a:xfrm>
            <a:off x="8045954" y="356517"/>
            <a:ext cx="3265096" cy="646331"/>
          </a:xfrm>
          <a:prstGeom prst="rect">
            <a:avLst/>
          </a:prstGeom>
          <a:noFill/>
        </p:spPr>
        <p:txBody>
          <a:bodyPr wrap="square" rtlCol="0">
            <a:spAutoFit/>
          </a:bodyPr>
          <a:lstStyle/>
          <a:p>
            <a:pPr algn="ctr"/>
            <a:r>
              <a:rPr lang="en-US" sz="3600" b="1" i="0">
                <a:solidFill>
                  <a:schemeClr val="bg1"/>
                </a:solidFill>
                <a:latin typeface="Poppins Black" panose="00000A00000000000000" pitchFamily="2" charset="0"/>
                <a:cs typeface="Poppins Black" panose="00000A00000000000000" pitchFamily="2" charset="0"/>
              </a:rPr>
              <a:t>OUR TEAM</a:t>
            </a:r>
          </a:p>
        </p:txBody>
      </p:sp>
      <p:sp>
        <p:nvSpPr>
          <p:cNvPr id="10" name="Picture Placeholder 3">
            <a:extLst>
              <a:ext uri="{FF2B5EF4-FFF2-40B4-BE49-F238E27FC236}">
                <a16:creationId xmlns:a16="http://schemas.microsoft.com/office/drawing/2014/main" id="{474E795F-332B-B9B8-666A-B1599DCB9ADB}"/>
              </a:ext>
            </a:extLst>
          </p:cNvPr>
          <p:cNvSpPr>
            <a:spLocks noGrp="1"/>
          </p:cNvSpPr>
          <p:nvPr userDrawn="1">
            <p:ph type="pic" sz="quarter" idx="20"/>
          </p:nvPr>
        </p:nvSpPr>
        <p:spPr>
          <a:xfrm>
            <a:off x="6800946" y="1803999"/>
            <a:ext cx="2779728" cy="2816225"/>
          </a:xfrm>
          <a:prstGeom prst="ellipse">
            <a:avLst/>
          </a:prstGeom>
        </p:spPr>
        <p:txBody>
          <a:bodyPr/>
          <a:lstStyle/>
          <a:p>
            <a:endParaRPr lang="en-US"/>
          </a:p>
        </p:txBody>
      </p:sp>
      <p:sp>
        <p:nvSpPr>
          <p:cNvPr id="12" name="Text Placeholder 14">
            <a:extLst>
              <a:ext uri="{FF2B5EF4-FFF2-40B4-BE49-F238E27FC236}">
                <a16:creationId xmlns:a16="http://schemas.microsoft.com/office/drawing/2014/main" id="{E8008271-CDAA-5FAF-2DC5-F0E4C7B59E9C}"/>
              </a:ext>
            </a:extLst>
          </p:cNvPr>
          <p:cNvSpPr>
            <a:spLocks noGrp="1"/>
          </p:cNvSpPr>
          <p:nvPr userDrawn="1">
            <p:ph type="body" sz="quarter" idx="21" hasCustomPrompt="1"/>
          </p:nvPr>
        </p:nvSpPr>
        <p:spPr>
          <a:xfrm>
            <a:off x="6800945" y="4764686"/>
            <a:ext cx="2490017" cy="244655"/>
          </a:xfrm>
        </p:spPr>
        <p:txBody>
          <a:bodyPr>
            <a:noAutofit/>
          </a:bodyPr>
          <a:lstStyle>
            <a:lvl2pPr marL="285750" indent="0">
              <a:buNone/>
              <a:defRPr sz="1400">
                <a:solidFill>
                  <a:srgbClr val="002060"/>
                </a:solidFill>
              </a:defRPr>
            </a:lvl2pPr>
            <a:lvl3pPr marL="512762" indent="0">
              <a:buNone/>
              <a:defRPr/>
            </a:lvl3pPr>
          </a:lstStyle>
          <a:p>
            <a:pPr lvl="1"/>
            <a:r>
              <a:rPr lang="en-US"/>
              <a:t>NAME</a:t>
            </a:r>
          </a:p>
        </p:txBody>
      </p:sp>
      <p:sp>
        <p:nvSpPr>
          <p:cNvPr id="14" name="Picture Placeholder 19">
            <a:extLst>
              <a:ext uri="{FF2B5EF4-FFF2-40B4-BE49-F238E27FC236}">
                <a16:creationId xmlns:a16="http://schemas.microsoft.com/office/drawing/2014/main" id="{DD6C37D1-18C5-AAD3-A178-008B0D650EB3}"/>
              </a:ext>
            </a:extLst>
          </p:cNvPr>
          <p:cNvSpPr>
            <a:spLocks noGrp="1"/>
          </p:cNvSpPr>
          <p:nvPr userDrawn="1">
            <p:ph type="pic" sz="quarter" idx="22" hasCustomPrompt="1"/>
          </p:nvPr>
        </p:nvSpPr>
        <p:spPr>
          <a:xfrm>
            <a:off x="9381192" y="4764686"/>
            <a:ext cx="715253" cy="687297"/>
          </a:xfrm>
        </p:spPr>
        <p:txBody>
          <a:bodyPr>
            <a:noAutofit/>
          </a:bodyPr>
          <a:lstStyle>
            <a:lvl1pPr marL="0" indent="0">
              <a:buNone/>
              <a:defRPr sz="1100"/>
            </a:lvl1pPr>
          </a:lstStyle>
          <a:p>
            <a:r>
              <a:rPr lang="en-US"/>
              <a:t>QR Cod e</a:t>
            </a:r>
          </a:p>
        </p:txBody>
      </p:sp>
      <p:sp>
        <p:nvSpPr>
          <p:cNvPr id="17" name="Text Placeholder 14">
            <a:extLst>
              <a:ext uri="{FF2B5EF4-FFF2-40B4-BE49-F238E27FC236}">
                <a16:creationId xmlns:a16="http://schemas.microsoft.com/office/drawing/2014/main" id="{7E7C3B31-9A96-1B20-1960-EBECB84F4636}"/>
              </a:ext>
            </a:extLst>
          </p:cNvPr>
          <p:cNvSpPr>
            <a:spLocks noGrp="1"/>
          </p:cNvSpPr>
          <p:nvPr userDrawn="1">
            <p:ph type="body" sz="quarter" idx="23" hasCustomPrompt="1"/>
          </p:nvPr>
        </p:nvSpPr>
        <p:spPr>
          <a:xfrm>
            <a:off x="6800945" y="5044964"/>
            <a:ext cx="2490017" cy="407020"/>
          </a:xfrm>
        </p:spPr>
        <p:txBody>
          <a:bodyPr/>
          <a:lstStyle>
            <a:lvl2pPr marL="285750" indent="0">
              <a:buNone/>
              <a:defRPr sz="1100"/>
            </a:lvl2pPr>
            <a:lvl3pPr marL="512762" indent="0">
              <a:buNone/>
              <a:defRPr/>
            </a:lvl3pPr>
          </a:lstStyle>
          <a:p>
            <a:pPr lvl="1"/>
            <a:r>
              <a:rPr lang="en-US"/>
              <a:t>Role</a:t>
            </a:r>
            <a:br>
              <a:rPr lang="en-US"/>
            </a:br>
            <a:r>
              <a:rPr lang="en-US"/>
              <a:t>Email</a:t>
            </a:r>
          </a:p>
        </p:txBody>
      </p:sp>
    </p:spTree>
    <p:extLst>
      <p:ext uri="{BB962C8B-B14F-4D97-AF65-F5344CB8AC3E}">
        <p14:creationId xmlns:p14="http://schemas.microsoft.com/office/powerpoint/2010/main" val="225767946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ios - Light Grey 3">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41A3E6BB-814C-8C75-DB2D-8A9D433230BB}"/>
              </a:ext>
            </a:extLst>
          </p:cNvPr>
          <p:cNvGrpSpPr/>
          <p:nvPr userDrawn="1"/>
        </p:nvGrpSpPr>
        <p:grpSpPr>
          <a:xfrm>
            <a:off x="-53988" y="0"/>
            <a:ext cx="12299976" cy="7007035"/>
            <a:chOff x="-53988" y="0"/>
            <a:chExt cx="12299976" cy="7007035"/>
          </a:xfrm>
        </p:grpSpPr>
        <p:pic>
          <p:nvPicPr>
            <p:cNvPr id="21" name="Picture 20" descr="A white and grey background&#10;&#10;Description automatically generated">
              <a:extLst>
                <a:ext uri="{FF2B5EF4-FFF2-40B4-BE49-F238E27FC236}">
                  <a16:creationId xmlns:a16="http://schemas.microsoft.com/office/drawing/2014/main" id="{3D1CE687-6DC2-9194-6446-5FF9F4A504DF}"/>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5000" b="5000"/>
            <a:stretch/>
          </p:blipFill>
          <p:spPr>
            <a:xfrm>
              <a:off x="-53988" y="0"/>
              <a:ext cx="12192000" cy="6858000"/>
            </a:xfrm>
            <a:prstGeom prst="rect">
              <a:avLst/>
            </a:prstGeom>
          </p:spPr>
        </p:pic>
        <p:sp>
          <p:nvSpPr>
            <p:cNvPr id="22" name="Rectangle 21">
              <a:extLst>
                <a:ext uri="{FF2B5EF4-FFF2-40B4-BE49-F238E27FC236}">
                  <a16:creationId xmlns:a16="http://schemas.microsoft.com/office/drawing/2014/main" id="{EB959E25-9981-55C0-A79D-B8AA3D541AFB}"/>
                </a:ext>
              </a:extLst>
            </p:cNvPr>
            <p:cNvSpPr/>
            <p:nvPr userDrawn="1"/>
          </p:nvSpPr>
          <p:spPr>
            <a:xfrm>
              <a:off x="-53988" y="0"/>
              <a:ext cx="12299976" cy="7007035"/>
            </a:xfrm>
            <a:prstGeom prst="rect">
              <a:avLst/>
            </a:prstGeom>
            <a:gradFill>
              <a:gsLst>
                <a:gs pos="0">
                  <a:schemeClr val="bg1">
                    <a:alpha val="90000"/>
                  </a:schemeClr>
                </a:gs>
                <a:gs pos="30000">
                  <a:schemeClr val="bg1">
                    <a:alpha val="80000"/>
                  </a:schemeClr>
                </a:gs>
                <a:gs pos="70000">
                  <a:schemeClr val="bg1">
                    <a:alpha val="60000"/>
                  </a:schemeClr>
                </a:gs>
                <a:gs pos="100000">
                  <a:schemeClr val="bg1">
                    <a:alpha val="40000"/>
                  </a:schemeClr>
                </a:gs>
              </a:gsLst>
              <a:path path="circle">
                <a:fillToRect l="100000" t="10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gradFill flip="none" rotWithShape="1">
                  <a:gsLst>
                    <a:gs pos="0">
                      <a:schemeClr val="bg1">
                        <a:lumMod val="95000"/>
                        <a:alpha val="90000"/>
                      </a:schemeClr>
                    </a:gs>
                    <a:gs pos="45000">
                      <a:schemeClr val="bg1">
                        <a:lumMod val="95000"/>
                        <a:alpha val="80000"/>
                      </a:schemeClr>
                    </a:gs>
                    <a:gs pos="83000">
                      <a:schemeClr val="bg1">
                        <a:lumMod val="95000"/>
                        <a:alpha val="60000"/>
                      </a:schemeClr>
                    </a:gs>
                    <a:gs pos="100000">
                      <a:schemeClr val="bg1">
                        <a:lumMod val="95000"/>
                        <a:alpha val="40000"/>
                      </a:schemeClr>
                    </a:gs>
                  </a:gsLst>
                  <a:path path="circle">
                    <a:fillToRect l="100000" t="100000"/>
                  </a:path>
                  <a:tileRect r="-100000" b="-100000"/>
                </a:gradFill>
              </a:endParaRPr>
            </a:p>
          </p:txBody>
        </p:sp>
      </p:grpSp>
      <p:sp>
        <p:nvSpPr>
          <p:cNvPr id="6" name="Slide Number Placeholder 5">
            <a:extLst>
              <a:ext uri="{FF2B5EF4-FFF2-40B4-BE49-F238E27FC236}">
                <a16:creationId xmlns:a16="http://schemas.microsoft.com/office/drawing/2014/main" id="{5677A7DD-7AAC-85A4-19F5-483BFC4D3251}"/>
              </a:ext>
            </a:extLst>
          </p:cNvPr>
          <p:cNvSpPr>
            <a:spLocks noGrp="1"/>
          </p:cNvSpPr>
          <p:nvPr>
            <p:ph type="sldNum" sz="quarter" idx="12"/>
          </p:nvPr>
        </p:nvSpPr>
        <p:spPr/>
        <p:txBody>
          <a:bodyPr/>
          <a:lstStyle/>
          <a:p>
            <a:fld id="{56E42921-B966-4A62-852C-F7CA714BA7DB}" type="slidenum">
              <a:rPr lang="en-US" smtClean="0"/>
              <a:t>‹#›</a:t>
            </a:fld>
            <a:endParaRPr lang="en-US"/>
          </a:p>
        </p:txBody>
      </p:sp>
      <p:pic>
        <p:nvPicPr>
          <p:cNvPr id="2" name="Picture 1">
            <a:extLst>
              <a:ext uri="{FF2B5EF4-FFF2-40B4-BE49-F238E27FC236}">
                <a16:creationId xmlns:a16="http://schemas.microsoft.com/office/drawing/2014/main" id="{3D56978B-7161-BC18-B9B5-756AD8DA950D}"/>
              </a:ext>
            </a:extLst>
          </p:cNvPr>
          <p:cNvPicPr>
            <a:picLocks noChangeAspect="1"/>
          </p:cNvPicPr>
          <p:nvPr userDrawn="1"/>
        </p:nvPicPr>
        <p:blipFill>
          <a:blip r:embed="rId3"/>
          <a:stretch>
            <a:fillRect/>
          </a:stretch>
        </p:blipFill>
        <p:spPr>
          <a:xfrm>
            <a:off x="262172" y="6004877"/>
            <a:ext cx="724438" cy="704088"/>
          </a:xfrm>
          <a:prstGeom prst="rect">
            <a:avLst/>
          </a:prstGeom>
        </p:spPr>
      </p:pic>
      <p:sp>
        <p:nvSpPr>
          <p:cNvPr id="5" name="Footer Placeholder 4">
            <a:extLst>
              <a:ext uri="{FF2B5EF4-FFF2-40B4-BE49-F238E27FC236}">
                <a16:creationId xmlns:a16="http://schemas.microsoft.com/office/drawing/2014/main" id="{200C3EE5-27DC-293E-822F-366F5A050D79}"/>
              </a:ext>
            </a:extLst>
          </p:cNvPr>
          <p:cNvSpPr>
            <a:spLocks noGrp="1"/>
          </p:cNvSpPr>
          <p:nvPr>
            <p:ph type="ftr" sz="quarter" idx="11"/>
          </p:nvPr>
        </p:nvSpPr>
        <p:spPr>
          <a:xfrm>
            <a:off x="3875059" y="6356350"/>
            <a:ext cx="5980814" cy="365125"/>
          </a:xfrm>
        </p:spPr>
        <p:txBody>
          <a:bodyPr/>
          <a:lstStyle/>
          <a:p>
            <a:r>
              <a:rPr lang="en-US"/>
              <a:t>Copyright © 2024 Accelerated Innovation Group. All rights reserved.</a:t>
            </a:r>
          </a:p>
        </p:txBody>
      </p:sp>
      <p:sp>
        <p:nvSpPr>
          <p:cNvPr id="4" name="Picture Placeholder 3">
            <a:extLst>
              <a:ext uri="{FF2B5EF4-FFF2-40B4-BE49-F238E27FC236}">
                <a16:creationId xmlns:a16="http://schemas.microsoft.com/office/drawing/2014/main" id="{C4BC2E58-A7EE-DE5D-36F8-F45AB89C7B3E}"/>
              </a:ext>
            </a:extLst>
          </p:cNvPr>
          <p:cNvSpPr>
            <a:spLocks noGrp="1"/>
          </p:cNvSpPr>
          <p:nvPr>
            <p:ph type="pic" sz="quarter" idx="13"/>
          </p:nvPr>
        </p:nvSpPr>
        <p:spPr>
          <a:xfrm>
            <a:off x="624919" y="1818502"/>
            <a:ext cx="2779728" cy="2816225"/>
          </a:xfrm>
          <a:prstGeom prst="ellipse">
            <a:avLst/>
          </a:prstGeom>
        </p:spPr>
        <p:txBody>
          <a:bodyPr/>
          <a:lstStyle/>
          <a:p>
            <a:endParaRPr lang="en-US"/>
          </a:p>
        </p:txBody>
      </p:sp>
      <p:sp>
        <p:nvSpPr>
          <p:cNvPr id="15" name="Text Placeholder 14">
            <a:extLst>
              <a:ext uri="{FF2B5EF4-FFF2-40B4-BE49-F238E27FC236}">
                <a16:creationId xmlns:a16="http://schemas.microsoft.com/office/drawing/2014/main" id="{8648BA4B-23E9-C5B5-B4CF-0D2C5FE8DBF3}"/>
              </a:ext>
            </a:extLst>
          </p:cNvPr>
          <p:cNvSpPr>
            <a:spLocks noGrp="1"/>
          </p:cNvSpPr>
          <p:nvPr>
            <p:ph type="body" sz="quarter" idx="15" hasCustomPrompt="1"/>
          </p:nvPr>
        </p:nvSpPr>
        <p:spPr>
          <a:xfrm>
            <a:off x="624918" y="4779189"/>
            <a:ext cx="2490017" cy="244655"/>
          </a:xfrm>
        </p:spPr>
        <p:txBody>
          <a:bodyPr>
            <a:noAutofit/>
          </a:bodyPr>
          <a:lstStyle>
            <a:lvl2pPr marL="285750" indent="0">
              <a:buNone/>
              <a:defRPr sz="1400">
                <a:solidFill>
                  <a:srgbClr val="002060"/>
                </a:solidFill>
              </a:defRPr>
            </a:lvl2pPr>
            <a:lvl3pPr marL="512762" indent="0">
              <a:buNone/>
              <a:defRPr/>
            </a:lvl3pPr>
          </a:lstStyle>
          <a:p>
            <a:pPr lvl="1"/>
            <a:r>
              <a:rPr lang="en-US"/>
              <a:t>NAME</a:t>
            </a:r>
          </a:p>
        </p:txBody>
      </p:sp>
      <p:sp>
        <p:nvSpPr>
          <p:cNvPr id="20" name="Picture Placeholder 19">
            <a:extLst>
              <a:ext uri="{FF2B5EF4-FFF2-40B4-BE49-F238E27FC236}">
                <a16:creationId xmlns:a16="http://schemas.microsoft.com/office/drawing/2014/main" id="{F4648713-8994-C565-4FCB-3B18F11B5666}"/>
              </a:ext>
            </a:extLst>
          </p:cNvPr>
          <p:cNvSpPr>
            <a:spLocks noGrp="1"/>
          </p:cNvSpPr>
          <p:nvPr>
            <p:ph type="pic" sz="quarter" idx="17" hasCustomPrompt="1"/>
          </p:nvPr>
        </p:nvSpPr>
        <p:spPr>
          <a:xfrm>
            <a:off x="3205165" y="4779189"/>
            <a:ext cx="715253" cy="687297"/>
          </a:xfrm>
        </p:spPr>
        <p:txBody>
          <a:bodyPr>
            <a:noAutofit/>
          </a:bodyPr>
          <a:lstStyle>
            <a:lvl1pPr marL="0" indent="0">
              <a:buNone/>
              <a:defRPr sz="1100"/>
            </a:lvl1pPr>
          </a:lstStyle>
          <a:p>
            <a:r>
              <a:rPr lang="en-US"/>
              <a:t>QR Cod e</a:t>
            </a:r>
          </a:p>
        </p:txBody>
      </p:sp>
      <p:sp>
        <p:nvSpPr>
          <p:cNvPr id="3" name="Text Placeholder 14">
            <a:extLst>
              <a:ext uri="{FF2B5EF4-FFF2-40B4-BE49-F238E27FC236}">
                <a16:creationId xmlns:a16="http://schemas.microsoft.com/office/drawing/2014/main" id="{CE5F9C5B-5B71-DFFE-4F78-9C280C28875B}"/>
              </a:ext>
            </a:extLst>
          </p:cNvPr>
          <p:cNvSpPr>
            <a:spLocks noGrp="1"/>
          </p:cNvSpPr>
          <p:nvPr>
            <p:ph type="body" sz="quarter" idx="19" hasCustomPrompt="1"/>
          </p:nvPr>
        </p:nvSpPr>
        <p:spPr>
          <a:xfrm>
            <a:off x="624918" y="5059467"/>
            <a:ext cx="2490017" cy="407020"/>
          </a:xfrm>
        </p:spPr>
        <p:txBody>
          <a:bodyPr/>
          <a:lstStyle>
            <a:lvl2pPr marL="285750" indent="0">
              <a:buNone/>
              <a:defRPr sz="1100"/>
            </a:lvl2pPr>
            <a:lvl3pPr marL="512762" indent="0">
              <a:buNone/>
              <a:defRPr/>
            </a:lvl3pPr>
          </a:lstStyle>
          <a:p>
            <a:pPr lvl="1"/>
            <a:r>
              <a:rPr lang="en-US"/>
              <a:t>Role</a:t>
            </a:r>
            <a:br>
              <a:rPr lang="en-US"/>
            </a:br>
            <a:r>
              <a:rPr lang="en-US"/>
              <a:t>Email</a:t>
            </a:r>
          </a:p>
        </p:txBody>
      </p:sp>
      <p:sp>
        <p:nvSpPr>
          <p:cNvPr id="7" name="Freeform: Shape 6">
            <a:extLst>
              <a:ext uri="{FF2B5EF4-FFF2-40B4-BE49-F238E27FC236}">
                <a16:creationId xmlns:a16="http://schemas.microsoft.com/office/drawing/2014/main" id="{BCCF00F6-ABE4-DB62-09CF-33E92C3A42E6}"/>
              </a:ext>
            </a:extLst>
          </p:cNvPr>
          <p:cNvSpPr/>
          <p:nvPr userDrawn="1"/>
        </p:nvSpPr>
        <p:spPr>
          <a:xfrm>
            <a:off x="6878469" y="-1"/>
            <a:ext cx="5304383" cy="1307806"/>
          </a:xfrm>
          <a:custGeom>
            <a:avLst/>
            <a:gdLst>
              <a:gd name="connsiteX0" fmla="*/ 0 w 5304383"/>
              <a:gd name="connsiteY0" fmla="*/ 0 h 1541722"/>
              <a:gd name="connsiteX1" fmla="*/ 5304383 w 5304383"/>
              <a:gd name="connsiteY1" fmla="*/ 0 h 1541722"/>
              <a:gd name="connsiteX2" fmla="*/ 5304383 w 5304383"/>
              <a:gd name="connsiteY2" fmla="*/ 1541722 h 1541722"/>
              <a:gd name="connsiteX3" fmla="*/ 201731 w 5304383"/>
              <a:gd name="connsiteY3" fmla="*/ 1541722 h 1541722"/>
              <a:gd name="connsiteX4" fmla="*/ 0 w 5304383"/>
              <a:gd name="connsiteY4" fmla="*/ 1339991 h 15417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4383" h="1541722">
                <a:moveTo>
                  <a:pt x="0" y="0"/>
                </a:moveTo>
                <a:lnTo>
                  <a:pt x="5304383" y="0"/>
                </a:lnTo>
                <a:lnTo>
                  <a:pt x="5304383" y="1541722"/>
                </a:lnTo>
                <a:lnTo>
                  <a:pt x="201731" y="1541722"/>
                </a:lnTo>
                <a:cubicBezTo>
                  <a:pt x="90318" y="1541722"/>
                  <a:pt x="0" y="1451404"/>
                  <a:pt x="0" y="1339991"/>
                </a:cubicBezTo>
                <a:close/>
              </a:path>
            </a:pathLst>
          </a:custGeom>
          <a:gradFill flip="none" rotWithShape="1">
            <a:gsLst>
              <a:gs pos="0">
                <a:srgbClr val="3A495C"/>
              </a:gs>
              <a:gs pos="30000">
                <a:srgbClr val="4C6078"/>
              </a:gs>
              <a:gs pos="70000">
                <a:srgbClr val="607896"/>
              </a:gs>
              <a:gs pos="100000">
                <a:srgbClr val="6B83A1"/>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TextBox 10">
            <a:extLst>
              <a:ext uri="{FF2B5EF4-FFF2-40B4-BE49-F238E27FC236}">
                <a16:creationId xmlns:a16="http://schemas.microsoft.com/office/drawing/2014/main" id="{5CFA19DC-76FF-EF86-B2E2-9D106F15B63D}"/>
              </a:ext>
            </a:extLst>
          </p:cNvPr>
          <p:cNvSpPr txBox="1"/>
          <p:nvPr userDrawn="1"/>
        </p:nvSpPr>
        <p:spPr>
          <a:xfrm>
            <a:off x="8045954" y="356517"/>
            <a:ext cx="3265096" cy="646331"/>
          </a:xfrm>
          <a:prstGeom prst="rect">
            <a:avLst/>
          </a:prstGeom>
          <a:noFill/>
        </p:spPr>
        <p:txBody>
          <a:bodyPr wrap="square" rtlCol="0">
            <a:spAutoFit/>
          </a:bodyPr>
          <a:lstStyle/>
          <a:p>
            <a:pPr algn="ctr"/>
            <a:r>
              <a:rPr lang="en-US" sz="3600" b="1" i="0">
                <a:solidFill>
                  <a:schemeClr val="bg1"/>
                </a:solidFill>
                <a:latin typeface="Poppins Black" panose="00000A00000000000000" pitchFamily="2" charset="0"/>
                <a:cs typeface="Poppins Black" panose="00000A00000000000000" pitchFamily="2" charset="0"/>
              </a:rPr>
              <a:t>OUR TEAM</a:t>
            </a:r>
          </a:p>
        </p:txBody>
      </p:sp>
      <p:sp>
        <p:nvSpPr>
          <p:cNvPr id="10" name="Picture Placeholder 3">
            <a:extLst>
              <a:ext uri="{FF2B5EF4-FFF2-40B4-BE49-F238E27FC236}">
                <a16:creationId xmlns:a16="http://schemas.microsoft.com/office/drawing/2014/main" id="{474E795F-332B-B9B8-666A-B1599DCB9ADB}"/>
              </a:ext>
            </a:extLst>
          </p:cNvPr>
          <p:cNvSpPr>
            <a:spLocks noGrp="1"/>
          </p:cNvSpPr>
          <p:nvPr>
            <p:ph type="pic" sz="quarter" idx="20"/>
          </p:nvPr>
        </p:nvSpPr>
        <p:spPr>
          <a:xfrm>
            <a:off x="8790081" y="1803999"/>
            <a:ext cx="2779728" cy="2816225"/>
          </a:xfrm>
          <a:prstGeom prst="ellipse">
            <a:avLst/>
          </a:prstGeom>
        </p:spPr>
        <p:txBody>
          <a:bodyPr/>
          <a:lstStyle/>
          <a:p>
            <a:endParaRPr lang="en-US"/>
          </a:p>
        </p:txBody>
      </p:sp>
      <p:sp>
        <p:nvSpPr>
          <p:cNvPr id="12" name="Text Placeholder 14">
            <a:extLst>
              <a:ext uri="{FF2B5EF4-FFF2-40B4-BE49-F238E27FC236}">
                <a16:creationId xmlns:a16="http://schemas.microsoft.com/office/drawing/2014/main" id="{E8008271-CDAA-5FAF-2DC5-F0E4C7B59E9C}"/>
              </a:ext>
            </a:extLst>
          </p:cNvPr>
          <p:cNvSpPr>
            <a:spLocks noGrp="1"/>
          </p:cNvSpPr>
          <p:nvPr>
            <p:ph type="body" sz="quarter" idx="21" hasCustomPrompt="1"/>
          </p:nvPr>
        </p:nvSpPr>
        <p:spPr>
          <a:xfrm>
            <a:off x="8790080" y="4764686"/>
            <a:ext cx="2490017" cy="244655"/>
          </a:xfrm>
        </p:spPr>
        <p:txBody>
          <a:bodyPr>
            <a:noAutofit/>
          </a:bodyPr>
          <a:lstStyle>
            <a:lvl2pPr marL="285750" indent="0">
              <a:buNone/>
              <a:defRPr sz="1400">
                <a:solidFill>
                  <a:srgbClr val="002060"/>
                </a:solidFill>
              </a:defRPr>
            </a:lvl2pPr>
            <a:lvl3pPr marL="512762" indent="0">
              <a:buNone/>
              <a:defRPr/>
            </a:lvl3pPr>
          </a:lstStyle>
          <a:p>
            <a:pPr lvl="1"/>
            <a:r>
              <a:rPr lang="en-US"/>
              <a:t>NAME</a:t>
            </a:r>
          </a:p>
        </p:txBody>
      </p:sp>
      <p:sp>
        <p:nvSpPr>
          <p:cNvPr id="14" name="Picture Placeholder 19">
            <a:extLst>
              <a:ext uri="{FF2B5EF4-FFF2-40B4-BE49-F238E27FC236}">
                <a16:creationId xmlns:a16="http://schemas.microsoft.com/office/drawing/2014/main" id="{DD6C37D1-18C5-AAD3-A178-008B0D650EB3}"/>
              </a:ext>
            </a:extLst>
          </p:cNvPr>
          <p:cNvSpPr>
            <a:spLocks noGrp="1"/>
          </p:cNvSpPr>
          <p:nvPr>
            <p:ph type="pic" sz="quarter" idx="22" hasCustomPrompt="1"/>
          </p:nvPr>
        </p:nvSpPr>
        <p:spPr>
          <a:xfrm>
            <a:off x="11370327" y="4764686"/>
            <a:ext cx="715253" cy="687297"/>
          </a:xfrm>
        </p:spPr>
        <p:txBody>
          <a:bodyPr>
            <a:noAutofit/>
          </a:bodyPr>
          <a:lstStyle>
            <a:lvl1pPr marL="0" indent="0">
              <a:buNone/>
              <a:defRPr sz="1100"/>
            </a:lvl1pPr>
          </a:lstStyle>
          <a:p>
            <a:r>
              <a:rPr lang="en-US"/>
              <a:t>QR Cod e</a:t>
            </a:r>
          </a:p>
        </p:txBody>
      </p:sp>
      <p:sp>
        <p:nvSpPr>
          <p:cNvPr id="17" name="Text Placeholder 14">
            <a:extLst>
              <a:ext uri="{FF2B5EF4-FFF2-40B4-BE49-F238E27FC236}">
                <a16:creationId xmlns:a16="http://schemas.microsoft.com/office/drawing/2014/main" id="{7E7C3B31-9A96-1B20-1960-EBECB84F4636}"/>
              </a:ext>
            </a:extLst>
          </p:cNvPr>
          <p:cNvSpPr>
            <a:spLocks noGrp="1"/>
          </p:cNvSpPr>
          <p:nvPr>
            <p:ph type="body" sz="quarter" idx="23" hasCustomPrompt="1"/>
          </p:nvPr>
        </p:nvSpPr>
        <p:spPr>
          <a:xfrm>
            <a:off x="8790080" y="5044964"/>
            <a:ext cx="2490017" cy="407020"/>
          </a:xfrm>
        </p:spPr>
        <p:txBody>
          <a:bodyPr/>
          <a:lstStyle>
            <a:lvl2pPr marL="285750" indent="0">
              <a:buNone/>
              <a:defRPr sz="1100"/>
            </a:lvl2pPr>
            <a:lvl3pPr marL="512762" indent="0">
              <a:buNone/>
              <a:defRPr/>
            </a:lvl3pPr>
          </a:lstStyle>
          <a:p>
            <a:pPr lvl="1"/>
            <a:r>
              <a:rPr lang="en-US"/>
              <a:t>Role</a:t>
            </a:r>
            <a:br>
              <a:rPr lang="en-US"/>
            </a:br>
            <a:r>
              <a:rPr lang="en-US"/>
              <a:t>Email</a:t>
            </a:r>
          </a:p>
        </p:txBody>
      </p:sp>
      <p:sp>
        <p:nvSpPr>
          <p:cNvPr id="8" name="Picture Placeholder 3">
            <a:extLst>
              <a:ext uri="{FF2B5EF4-FFF2-40B4-BE49-F238E27FC236}">
                <a16:creationId xmlns:a16="http://schemas.microsoft.com/office/drawing/2014/main" id="{2C6546FF-BFC6-1737-50AB-BAB425BE2A44}"/>
              </a:ext>
            </a:extLst>
          </p:cNvPr>
          <p:cNvSpPr>
            <a:spLocks noGrp="1"/>
          </p:cNvSpPr>
          <p:nvPr>
            <p:ph type="pic" sz="quarter" idx="24"/>
          </p:nvPr>
        </p:nvSpPr>
        <p:spPr>
          <a:xfrm>
            <a:off x="4750455" y="1803999"/>
            <a:ext cx="2779728" cy="2816225"/>
          </a:xfrm>
          <a:prstGeom prst="ellipse">
            <a:avLst/>
          </a:prstGeom>
        </p:spPr>
        <p:txBody>
          <a:bodyPr/>
          <a:lstStyle/>
          <a:p>
            <a:endParaRPr lang="en-US"/>
          </a:p>
        </p:txBody>
      </p:sp>
      <p:sp>
        <p:nvSpPr>
          <p:cNvPr id="13" name="Text Placeholder 14">
            <a:extLst>
              <a:ext uri="{FF2B5EF4-FFF2-40B4-BE49-F238E27FC236}">
                <a16:creationId xmlns:a16="http://schemas.microsoft.com/office/drawing/2014/main" id="{80A940CB-B910-B7B6-8D6A-93399430C69C}"/>
              </a:ext>
            </a:extLst>
          </p:cNvPr>
          <p:cNvSpPr>
            <a:spLocks noGrp="1"/>
          </p:cNvSpPr>
          <p:nvPr>
            <p:ph type="body" sz="quarter" idx="25" hasCustomPrompt="1"/>
          </p:nvPr>
        </p:nvSpPr>
        <p:spPr>
          <a:xfrm>
            <a:off x="4750454" y="4764686"/>
            <a:ext cx="2490017" cy="244655"/>
          </a:xfrm>
        </p:spPr>
        <p:txBody>
          <a:bodyPr>
            <a:noAutofit/>
          </a:bodyPr>
          <a:lstStyle>
            <a:lvl2pPr marL="285750" indent="0">
              <a:buNone/>
              <a:defRPr sz="1400">
                <a:solidFill>
                  <a:srgbClr val="002060"/>
                </a:solidFill>
              </a:defRPr>
            </a:lvl2pPr>
            <a:lvl3pPr marL="512762" indent="0">
              <a:buNone/>
              <a:defRPr/>
            </a:lvl3pPr>
          </a:lstStyle>
          <a:p>
            <a:pPr lvl="1"/>
            <a:r>
              <a:rPr lang="en-US"/>
              <a:t>NAME</a:t>
            </a:r>
          </a:p>
        </p:txBody>
      </p:sp>
      <p:sp>
        <p:nvSpPr>
          <p:cNvPr id="16" name="Picture Placeholder 19">
            <a:extLst>
              <a:ext uri="{FF2B5EF4-FFF2-40B4-BE49-F238E27FC236}">
                <a16:creationId xmlns:a16="http://schemas.microsoft.com/office/drawing/2014/main" id="{2A01D4C7-112D-8917-CCBE-CC173AFC76FE}"/>
              </a:ext>
            </a:extLst>
          </p:cNvPr>
          <p:cNvSpPr>
            <a:spLocks noGrp="1"/>
          </p:cNvSpPr>
          <p:nvPr>
            <p:ph type="pic" sz="quarter" idx="26" hasCustomPrompt="1"/>
          </p:nvPr>
        </p:nvSpPr>
        <p:spPr>
          <a:xfrm>
            <a:off x="7330701" y="4764686"/>
            <a:ext cx="715253" cy="687297"/>
          </a:xfrm>
        </p:spPr>
        <p:txBody>
          <a:bodyPr>
            <a:noAutofit/>
          </a:bodyPr>
          <a:lstStyle>
            <a:lvl1pPr marL="0" indent="0">
              <a:buNone/>
              <a:defRPr sz="1100"/>
            </a:lvl1pPr>
          </a:lstStyle>
          <a:p>
            <a:r>
              <a:rPr lang="en-US"/>
              <a:t>QR Cod e</a:t>
            </a:r>
          </a:p>
        </p:txBody>
      </p:sp>
      <p:sp>
        <p:nvSpPr>
          <p:cNvPr id="18" name="Text Placeholder 14">
            <a:extLst>
              <a:ext uri="{FF2B5EF4-FFF2-40B4-BE49-F238E27FC236}">
                <a16:creationId xmlns:a16="http://schemas.microsoft.com/office/drawing/2014/main" id="{081C8C91-3FA5-EBCB-2C74-5BB2A5CE3CE7}"/>
              </a:ext>
            </a:extLst>
          </p:cNvPr>
          <p:cNvSpPr>
            <a:spLocks noGrp="1"/>
          </p:cNvSpPr>
          <p:nvPr>
            <p:ph type="body" sz="quarter" idx="27" hasCustomPrompt="1"/>
          </p:nvPr>
        </p:nvSpPr>
        <p:spPr>
          <a:xfrm>
            <a:off x="4750454" y="5044964"/>
            <a:ext cx="2490017" cy="407020"/>
          </a:xfrm>
        </p:spPr>
        <p:txBody>
          <a:bodyPr/>
          <a:lstStyle>
            <a:lvl2pPr marL="285750" indent="0">
              <a:buNone/>
              <a:defRPr sz="1100"/>
            </a:lvl2pPr>
            <a:lvl3pPr marL="512762" indent="0">
              <a:buNone/>
              <a:defRPr/>
            </a:lvl3pPr>
          </a:lstStyle>
          <a:p>
            <a:pPr lvl="1"/>
            <a:r>
              <a:rPr lang="en-US"/>
              <a:t>Role</a:t>
            </a:r>
            <a:br>
              <a:rPr lang="en-US"/>
            </a:br>
            <a:r>
              <a:rPr lang="en-US"/>
              <a:t>Email</a:t>
            </a:r>
          </a:p>
        </p:txBody>
      </p:sp>
    </p:spTree>
    <p:extLst>
      <p:ext uri="{BB962C8B-B14F-4D97-AF65-F5344CB8AC3E}">
        <p14:creationId xmlns:p14="http://schemas.microsoft.com/office/powerpoint/2010/main" val="11457500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013E8D-ABFD-5507-E750-8241457A715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1D7ADD62-F122-ABE9-433D-29CC6048A537}"/>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B5BE018-C8AF-1263-5846-FFE71B71DEC1}"/>
              </a:ext>
            </a:extLst>
          </p:cNvPr>
          <p:cNvSpPr>
            <a:spLocks noGrp="1"/>
          </p:cNvSpPr>
          <p:nvPr>
            <p:ph type="dt" sz="half" idx="10"/>
          </p:nvPr>
        </p:nvSpPr>
        <p:spPr/>
        <p:txBody>
          <a:bodyPr/>
          <a:lstStyle/>
          <a:p>
            <a:fld id="{9082A1E5-8857-4F6D-996F-64477A8BB7A6}" type="datetimeFigureOut">
              <a:rPr lang="en-IN" smtClean="0"/>
              <a:t>03-10-2024</a:t>
            </a:fld>
            <a:endParaRPr lang="en-IN"/>
          </a:p>
        </p:txBody>
      </p:sp>
      <p:sp>
        <p:nvSpPr>
          <p:cNvPr id="5" name="Footer Placeholder 4">
            <a:extLst>
              <a:ext uri="{FF2B5EF4-FFF2-40B4-BE49-F238E27FC236}">
                <a16:creationId xmlns:a16="http://schemas.microsoft.com/office/drawing/2014/main" id="{F1CA8C77-4745-E026-C99F-86284A8BB26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FFC4341-F94E-5A44-A718-5FEA23041F28}"/>
              </a:ext>
            </a:extLst>
          </p:cNvPr>
          <p:cNvSpPr>
            <a:spLocks noGrp="1"/>
          </p:cNvSpPr>
          <p:nvPr>
            <p:ph type="sldNum" sz="quarter" idx="12"/>
          </p:nvPr>
        </p:nvSpPr>
        <p:spPr/>
        <p:txBody>
          <a:bodyPr/>
          <a:lstStyle/>
          <a:p>
            <a:fld id="{C32F3CAB-5125-43F4-BF47-AA8443207DCF}" type="slidenum">
              <a:rPr lang="en-IN" smtClean="0"/>
              <a:t>‹#›</a:t>
            </a:fld>
            <a:endParaRPr lang="en-IN"/>
          </a:p>
        </p:txBody>
      </p:sp>
    </p:spTree>
    <p:extLst>
      <p:ext uri="{BB962C8B-B14F-4D97-AF65-F5344CB8AC3E}">
        <p14:creationId xmlns:p14="http://schemas.microsoft.com/office/powerpoint/2010/main" val="393137999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ios - Light Grey 4">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CB042D3C-3CAF-2E8C-0BFC-8650DCD04168}"/>
              </a:ext>
            </a:extLst>
          </p:cNvPr>
          <p:cNvGrpSpPr/>
          <p:nvPr userDrawn="1"/>
        </p:nvGrpSpPr>
        <p:grpSpPr>
          <a:xfrm>
            <a:off x="-53988" y="0"/>
            <a:ext cx="12299976" cy="7007035"/>
            <a:chOff x="-53988" y="0"/>
            <a:chExt cx="12299976" cy="7007035"/>
          </a:xfrm>
        </p:grpSpPr>
        <p:pic>
          <p:nvPicPr>
            <p:cNvPr id="12" name="Picture 11" descr="A white and grey background&#10;&#10;Description automatically generated">
              <a:extLst>
                <a:ext uri="{FF2B5EF4-FFF2-40B4-BE49-F238E27FC236}">
                  <a16:creationId xmlns:a16="http://schemas.microsoft.com/office/drawing/2014/main" id="{7EB4CAED-6F38-355F-71B9-CF71DD2A9D2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5000" b="5000"/>
            <a:stretch/>
          </p:blipFill>
          <p:spPr>
            <a:xfrm>
              <a:off x="-53988" y="0"/>
              <a:ext cx="12192000" cy="6858000"/>
            </a:xfrm>
            <a:prstGeom prst="rect">
              <a:avLst/>
            </a:prstGeom>
          </p:spPr>
        </p:pic>
        <p:sp>
          <p:nvSpPr>
            <p:cNvPr id="14" name="Rectangle 13">
              <a:extLst>
                <a:ext uri="{FF2B5EF4-FFF2-40B4-BE49-F238E27FC236}">
                  <a16:creationId xmlns:a16="http://schemas.microsoft.com/office/drawing/2014/main" id="{8D5949AC-3ECA-F1F5-46E6-97B896E33284}"/>
                </a:ext>
              </a:extLst>
            </p:cNvPr>
            <p:cNvSpPr/>
            <p:nvPr userDrawn="1"/>
          </p:nvSpPr>
          <p:spPr>
            <a:xfrm>
              <a:off x="-53988" y="0"/>
              <a:ext cx="12299976" cy="7007035"/>
            </a:xfrm>
            <a:prstGeom prst="rect">
              <a:avLst/>
            </a:prstGeom>
            <a:gradFill>
              <a:gsLst>
                <a:gs pos="0">
                  <a:schemeClr val="bg1">
                    <a:alpha val="90000"/>
                  </a:schemeClr>
                </a:gs>
                <a:gs pos="30000">
                  <a:schemeClr val="bg1">
                    <a:alpha val="80000"/>
                  </a:schemeClr>
                </a:gs>
                <a:gs pos="70000">
                  <a:schemeClr val="bg1">
                    <a:alpha val="60000"/>
                  </a:schemeClr>
                </a:gs>
                <a:gs pos="100000">
                  <a:schemeClr val="bg1">
                    <a:alpha val="40000"/>
                  </a:schemeClr>
                </a:gs>
              </a:gsLst>
              <a:path path="circle">
                <a:fillToRect l="100000" t="10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gradFill flip="none" rotWithShape="1">
                  <a:gsLst>
                    <a:gs pos="0">
                      <a:schemeClr val="bg1">
                        <a:lumMod val="95000"/>
                        <a:alpha val="90000"/>
                      </a:schemeClr>
                    </a:gs>
                    <a:gs pos="45000">
                      <a:schemeClr val="bg1">
                        <a:lumMod val="95000"/>
                        <a:alpha val="80000"/>
                      </a:schemeClr>
                    </a:gs>
                    <a:gs pos="83000">
                      <a:schemeClr val="bg1">
                        <a:lumMod val="95000"/>
                        <a:alpha val="60000"/>
                      </a:schemeClr>
                    </a:gs>
                    <a:gs pos="100000">
                      <a:schemeClr val="bg1">
                        <a:lumMod val="95000"/>
                        <a:alpha val="40000"/>
                      </a:schemeClr>
                    </a:gs>
                  </a:gsLst>
                  <a:path path="circle">
                    <a:fillToRect l="100000" t="100000"/>
                  </a:path>
                  <a:tileRect r="-100000" b="-100000"/>
                </a:gradFill>
              </a:endParaRPr>
            </a:p>
          </p:txBody>
        </p:sp>
      </p:grpSp>
      <p:sp>
        <p:nvSpPr>
          <p:cNvPr id="6" name="Slide Number Placeholder 5">
            <a:extLst>
              <a:ext uri="{FF2B5EF4-FFF2-40B4-BE49-F238E27FC236}">
                <a16:creationId xmlns:a16="http://schemas.microsoft.com/office/drawing/2014/main" id="{5677A7DD-7AAC-85A4-19F5-483BFC4D3251}"/>
              </a:ext>
            </a:extLst>
          </p:cNvPr>
          <p:cNvSpPr>
            <a:spLocks noGrp="1"/>
          </p:cNvSpPr>
          <p:nvPr>
            <p:ph type="sldNum" sz="quarter" idx="12"/>
          </p:nvPr>
        </p:nvSpPr>
        <p:spPr/>
        <p:txBody>
          <a:bodyPr/>
          <a:lstStyle/>
          <a:p>
            <a:fld id="{56E42921-B966-4A62-852C-F7CA714BA7DB}" type="slidenum">
              <a:rPr lang="en-US" smtClean="0"/>
              <a:t>‹#›</a:t>
            </a:fld>
            <a:endParaRPr lang="en-US"/>
          </a:p>
        </p:txBody>
      </p:sp>
      <p:pic>
        <p:nvPicPr>
          <p:cNvPr id="2" name="Picture 1">
            <a:extLst>
              <a:ext uri="{FF2B5EF4-FFF2-40B4-BE49-F238E27FC236}">
                <a16:creationId xmlns:a16="http://schemas.microsoft.com/office/drawing/2014/main" id="{3D56978B-7161-BC18-B9B5-756AD8DA950D}"/>
              </a:ext>
            </a:extLst>
          </p:cNvPr>
          <p:cNvPicPr>
            <a:picLocks noChangeAspect="1"/>
          </p:cNvPicPr>
          <p:nvPr userDrawn="1"/>
        </p:nvPicPr>
        <p:blipFill>
          <a:blip r:embed="rId3"/>
          <a:stretch>
            <a:fillRect/>
          </a:stretch>
        </p:blipFill>
        <p:spPr>
          <a:xfrm>
            <a:off x="262172" y="6004877"/>
            <a:ext cx="724438" cy="704088"/>
          </a:xfrm>
          <a:prstGeom prst="rect">
            <a:avLst/>
          </a:prstGeom>
        </p:spPr>
      </p:pic>
      <p:sp>
        <p:nvSpPr>
          <p:cNvPr id="5" name="Footer Placeholder 4">
            <a:extLst>
              <a:ext uri="{FF2B5EF4-FFF2-40B4-BE49-F238E27FC236}">
                <a16:creationId xmlns:a16="http://schemas.microsoft.com/office/drawing/2014/main" id="{200C3EE5-27DC-293E-822F-366F5A050D79}"/>
              </a:ext>
            </a:extLst>
          </p:cNvPr>
          <p:cNvSpPr>
            <a:spLocks noGrp="1"/>
          </p:cNvSpPr>
          <p:nvPr>
            <p:ph type="ftr" sz="quarter" idx="11"/>
          </p:nvPr>
        </p:nvSpPr>
        <p:spPr>
          <a:xfrm>
            <a:off x="3875059" y="6356350"/>
            <a:ext cx="5980814" cy="365125"/>
          </a:xfrm>
        </p:spPr>
        <p:txBody>
          <a:bodyPr/>
          <a:lstStyle/>
          <a:p>
            <a:r>
              <a:rPr lang="en-US"/>
              <a:t>Copyright © 2024 Accelerated Innovation Group. All rights reserved.</a:t>
            </a:r>
          </a:p>
        </p:txBody>
      </p:sp>
      <p:sp>
        <p:nvSpPr>
          <p:cNvPr id="4" name="Picture Placeholder 3">
            <a:extLst>
              <a:ext uri="{FF2B5EF4-FFF2-40B4-BE49-F238E27FC236}">
                <a16:creationId xmlns:a16="http://schemas.microsoft.com/office/drawing/2014/main" id="{C4BC2E58-A7EE-DE5D-36F8-F45AB89C7B3E}"/>
              </a:ext>
            </a:extLst>
          </p:cNvPr>
          <p:cNvSpPr>
            <a:spLocks noGrp="1"/>
          </p:cNvSpPr>
          <p:nvPr>
            <p:ph type="pic" sz="quarter" idx="13"/>
          </p:nvPr>
        </p:nvSpPr>
        <p:spPr>
          <a:xfrm>
            <a:off x="581581" y="1925643"/>
            <a:ext cx="1719683" cy="1708012"/>
          </a:xfrm>
          <a:prstGeom prst="ellipse">
            <a:avLst/>
          </a:prstGeom>
        </p:spPr>
        <p:txBody>
          <a:bodyPr/>
          <a:lstStyle/>
          <a:p>
            <a:endParaRPr lang="en-US"/>
          </a:p>
        </p:txBody>
      </p:sp>
      <p:sp>
        <p:nvSpPr>
          <p:cNvPr id="15" name="Text Placeholder 14">
            <a:extLst>
              <a:ext uri="{FF2B5EF4-FFF2-40B4-BE49-F238E27FC236}">
                <a16:creationId xmlns:a16="http://schemas.microsoft.com/office/drawing/2014/main" id="{8648BA4B-23E9-C5B5-B4CF-0D2C5FE8DBF3}"/>
              </a:ext>
            </a:extLst>
          </p:cNvPr>
          <p:cNvSpPr>
            <a:spLocks noGrp="1"/>
          </p:cNvSpPr>
          <p:nvPr>
            <p:ph type="body" sz="quarter" idx="15" hasCustomPrompt="1"/>
          </p:nvPr>
        </p:nvSpPr>
        <p:spPr>
          <a:xfrm>
            <a:off x="2420586" y="2400016"/>
            <a:ext cx="2490017" cy="244655"/>
          </a:xfrm>
        </p:spPr>
        <p:txBody>
          <a:bodyPr>
            <a:noAutofit/>
          </a:bodyPr>
          <a:lstStyle>
            <a:lvl2pPr marL="285750" indent="0">
              <a:buNone/>
              <a:defRPr sz="1400">
                <a:solidFill>
                  <a:srgbClr val="002060"/>
                </a:solidFill>
              </a:defRPr>
            </a:lvl2pPr>
            <a:lvl3pPr marL="512762" indent="0">
              <a:buNone/>
              <a:defRPr/>
            </a:lvl3pPr>
          </a:lstStyle>
          <a:p>
            <a:pPr lvl="1"/>
            <a:r>
              <a:rPr lang="en-US"/>
              <a:t>NAME</a:t>
            </a:r>
          </a:p>
        </p:txBody>
      </p:sp>
      <p:sp>
        <p:nvSpPr>
          <p:cNvPr id="20" name="Picture Placeholder 19">
            <a:extLst>
              <a:ext uri="{FF2B5EF4-FFF2-40B4-BE49-F238E27FC236}">
                <a16:creationId xmlns:a16="http://schemas.microsoft.com/office/drawing/2014/main" id="{F4648713-8994-C565-4FCB-3B18F11B5666}"/>
              </a:ext>
            </a:extLst>
          </p:cNvPr>
          <p:cNvSpPr>
            <a:spLocks noGrp="1"/>
          </p:cNvSpPr>
          <p:nvPr>
            <p:ph type="pic" sz="quarter" idx="17" hasCustomPrompt="1"/>
          </p:nvPr>
        </p:nvSpPr>
        <p:spPr>
          <a:xfrm>
            <a:off x="5000833" y="2400016"/>
            <a:ext cx="715253" cy="687297"/>
          </a:xfrm>
        </p:spPr>
        <p:txBody>
          <a:bodyPr>
            <a:noAutofit/>
          </a:bodyPr>
          <a:lstStyle>
            <a:lvl1pPr marL="0" indent="0">
              <a:buNone/>
              <a:defRPr sz="1100"/>
            </a:lvl1pPr>
          </a:lstStyle>
          <a:p>
            <a:r>
              <a:rPr lang="en-US"/>
              <a:t>QR Cod e</a:t>
            </a:r>
          </a:p>
        </p:txBody>
      </p:sp>
      <p:sp>
        <p:nvSpPr>
          <p:cNvPr id="3" name="Text Placeholder 14">
            <a:extLst>
              <a:ext uri="{FF2B5EF4-FFF2-40B4-BE49-F238E27FC236}">
                <a16:creationId xmlns:a16="http://schemas.microsoft.com/office/drawing/2014/main" id="{CE5F9C5B-5B71-DFFE-4F78-9C280C28875B}"/>
              </a:ext>
            </a:extLst>
          </p:cNvPr>
          <p:cNvSpPr>
            <a:spLocks noGrp="1"/>
          </p:cNvSpPr>
          <p:nvPr>
            <p:ph type="body" sz="quarter" idx="19" hasCustomPrompt="1"/>
          </p:nvPr>
        </p:nvSpPr>
        <p:spPr>
          <a:xfrm>
            <a:off x="2420586" y="2680294"/>
            <a:ext cx="2490017" cy="407020"/>
          </a:xfrm>
        </p:spPr>
        <p:txBody>
          <a:bodyPr/>
          <a:lstStyle>
            <a:lvl2pPr marL="285750" indent="0">
              <a:buNone/>
              <a:defRPr sz="1100"/>
            </a:lvl2pPr>
            <a:lvl3pPr marL="512762" indent="0">
              <a:buNone/>
              <a:defRPr/>
            </a:lvl3pPr>
          </a:lstStyle>
          <a:p>
            <a:pPr lvl="1"/>
            <a:r>
              <a:rPr lang="en-US"/>
              <a:t>Role</a:t>
            </a:r>
            <a:br>
              <a:rPr lang="en-US"/>
            </a:br>
            <a:r>
              <a:rPr lang="en-US"/>
              <a:t>Email</a:t>
            </a:r>
          </a:p>
        </p:txBody>
      </p:sp>
      <p:sp>
        <p:nvSpPr>
          <p:cNvPr id="7" name="Freeform: Shape 6">
            <a:extLst>
              <a:ext uri="{FF2B5EF4-FFF2-40B4-BE49-F238E27FC236}">
                <a16:creationId xmlns:a16="http://schemas.microsoft.com/office/drawing/2014/main" id="{BCCF00F6-ABE4-DB62-09CF-33E92C3A42E6}"/>
              </a:ext>
            </a:extLst>
          </p:cNvPr>
          <p:cNvSpPr/>
          <p:nvPr userDrawn="1"/>
        </p:nvSpPr>
        <p:spPr>
          <a:xfrm>
            <a:off x="6878469" y="-1"/>
            <a:ext cx="5304383" cy="1307806"/>
          </a:xfrm>
          <a:custGeom>
            <a:avLst/>
            <a:gdLst>
              <a:gd name="connsiteX0" fmla="*/ 0 w 5304383"/>
              <a:gd name="connsiteY0" fmla="*/ 0 h 1541722"/>
              <a:gd name="connsiteX1" fmla="*/ 5304383 w 5304383"/>
              <a:gd name="connsiteY1" fmla="*/ 0 h 1541722"/>
              <a:gd name="connsiteX2" fmla="*/ 5304383 w 5304383"/>
              <a:gd name="connsiteY2" fmla="*/ 1541722 h 1541722"/>
              <a:gd name="connsiteX3" fmla="*/ 201731 w 5304383"/>
              <a:gd name="connsiteY3" fmla="*/ 1541722 h 1541722"/>
              <a:gd name="connsiteX4" fmla="*/ 0 w 5304383"/>
              <a:gd name="connsiteY4" fmla="*/ 1339991 h 15417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4383" h="1541722">
                <a:moveTo>
                  <a:pt x="0" y="0"/>
                </a:moveTo>
                <a:lnTo>
                  <a:pt x="5304383" y="0"/>
                </a:lnTo>
                <a:lnTo>
                  <a:pt x="5304383" y="1541722"/>
                </a:lnTo>
                <a:lnTo>
                  <a:pt x="201731" y="1541722"/>
                </a:lnTo>
                <a:cubicBezTo>
                  <a:pt x="90318" y="1541722"/>
                  <a:pt x="0" y="1451404"/>
                  <a:pt x="0" y="1339991"/>
                </a:cubicBezTo>
                <a:close/>
              </a:path>
            </a:pathLst>
          </a:custGeom>
          <a:gradFill flip="none" rotWithShape="1">
            <a:gsLst>
              <a:gs pos="0">
                <a:srgbClr val="3A495C"/>
              </a:gs>
              <a:gs pos="30000">
                <a:srgbClr val="4C6078"/>
              </a:gs>
              <a:gs pos="70000">
                <a:srgbClr val="607896"/>
              </a:gs>
              <a:gs pos="100000">
                <a:srgbClr val="6B83A1"/>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TextBox 10">
            <a:extLst>
              <a:ext uri="{FF2B5EF4-FFF2-40B4-BE49-F238E27FC236}">
                <a16:creationId xmlns:a16="http://schemas.microsoft.com/office/drawing/2014/main" id="{5CFA19DC-76FF-EF86-B2E2-9D106F15B63D}"/>
              </a:ext>
            </a:extLst>
          </p:cNvPr>
          <p:cNvSpPr txBox="1"/>
          <p:nvPr userDrawn="1"/>
        </p:nvSpPr>
        <p:spPr>
          <a:xfrm>
            <a:off x="8045954" y="356517"/>
            <a:ext cx="3265096" cy="646331"/>
          </a:xfrm>
          <a:prstGeom prst="rect">
            <a:avLst/>
          </a:prstGeom>
          <a:noFill/>
        </p:spPr>
        <p:txBody>
          <a:bodyPr wrap="square" rtlCol="0">
            <a:spAutoFit/>
          </a:bodyPr>
          <a:lstStyle/>
          <a:p>
            <a:pPr algn="ctr"/>
            <a:r>
              <a:rPr lang="en-US" sz="3600" b="1" i="0">
                <a:solidFill>
                  <a:schemeClr val="bg1"/>
                </a:solidFill>
                <a:latin typeface="Poppins Black" panose="00000A00000000000000" pitchFamily="2" charset="0"/>
                <a:cs typeface="Poppins Black" panose="00000A00000000000000" pitchFamily="2" charset="0"/>
              </a:rPr>
              <a:t>OUR TEAM</a:t>
            </a:r>
          </a:p>
        </p:txBody>
      </p:sp>
      <p:sp>
        <p:nvSpPr>
          <p:cNvPr id="8" name="Picture Placeholder 3">
            <a:extLst>
              <a:ext uri="{FF2B5EF4-FFF2-40B4-BE49-F238E27FC236}">
                <a16:creationId xmlns:a16="http://schemas.microsoft.com/office/drawing/2014/main" id="{2C6546FF-BFC6-1737-50AB-BAB425BE2A44}"/>
              </a:ext>
            </a:extLst>
          </p:cNvPr>
          <p:cNvSpPr>
            <a:spLocks noGrp="1"/>
          </p:cNvSpPr>
          <p:nvPr>
            <p:ph type="pic" sz="quarter" idx="24"/>
          </p:nvPr>
        </p:nvSpPr>
        <p:spPr>
          <a:xfrm>
            <a:off x="6678931" y="1911140"/>
            <a:ext cx="1719683" cy="1708012"/>
          </a:xfrm>
          <a:prstGeom prst="ellipse">
            <a:avLst/>
          </a:prstGeom>
        </p:spPr>
        <p:txBody>
          <a:bodyPr/>
          <a:lstStyle/>
          <a:p>
            <a:endParaRPr lang="en-US"/>
          </a:p>
        </p:txBody>
      </p:sp>
      <p:sp>
        <p:nvSpPr>
          <p:cNvPr id="13" name="Text Placeholder 14">
            <a:extLst>
              <a:ext uri="{FF2B5EF4-FFF2-40B4-BE49-F238E27FC236}">
                <a16:creationId xmlns:a16="http://schemas.microsoft.com/office/drawing/2014/main" id="{80A940CB-B910-B7B6-8D6A-93399430C69C}"/>
              </a:ext>
            </a:extLst>
          </p:cNvPr>
          <p:cNvSpPr>
            <a:spLocks noGrp="1"/>
          </p:cNvSpPr>
          <p:nvPr>
            <p:ph type="body" sz="quarter" idx="25" hasCustomPrompt="1"/>
          </p:nvPr>
        </p:nvSpPr>
        <p:spPr>
          <a:xfrm>
            <a:off x="8517936" y="2400015"/>
            <a:ext cx="2490017" cy="244655"/>
          </a:xfrm>
        </p:spPr>
        <p:txBody>
          <a:bodyPr>
            <a:noAutofit/>
          </a:bodyPr>
          <a:lstStyle>
            <a:lvl2pPr marL="285750" indent="0">
              <a:buNone/>
              <a:defRPr sz="1400">
                <a:solidFill>
                  <a:srgbClr val="002060"/>
                </a:solidFill>
              </a:defRPr>
            </a:lvl2pPr>
            <a:lvl3pPr marL="512762" indent="0">
              <a:buNone/>
              <a:defRPr/>
            </a:lvl3pPr>
          </a:lstStyle>
          <a:p>
            <a:pPr lvl="1"/>
            <a:r>
              <a:rPr lang="en-US"/>
              <a:t>NAME</a:t>
            </a:r>
          </a:p>
        </p:txBody>
      </p:sp>
      <p:sp>
        <p:nvSpPr>
          <p:cNvPr id="16" name="Picture Placeholder 19">
            <a:extLst>
              <a:ext uri="{FF2B5EF4-FFF2-40B4-BE49-F238E27FC236}">
                <a16:creationId xmlns:a16="http://schemas.microsoft.com/office/drawing/2014/main" id="{2A01D4C7-112D-8917-CCBE-CC173AFC76FE}"/>
              </a:ext>
            </a:extLst>
          </p:cNvPr>
          <p:cNvSpPr>
            <a:spLocks noGrp="1"/>
          </p:cNvSpPr>
          <p:nvPr>
            <p:ph type="pic" sz="quarter" idx="26" hasCustomPrompt="1"/>
          </p:nvPr>
        </p:nvSpPr>
        <p:spPr>
          <a:xfrm>
            <a:off x="11098183" y="2400015"/>
            <a:ext cx="715253" cy="687297"/>
          </a:xfrm>
        </p:spPr>
        <p:txBody>
          <a:bodyPr>
            <a:noAutofit/>
          </a:bodyPr>
          <a:lstStyle>
            <a:lvl1pPr marL="0" indent="0">
              <a:buNone/>
              <a:defRPr sz="1100"/>
            </a:lvl1pPr>
          </a:lstStyle>
          <a:p>
            <a:r>
              <a:rPr lang="en-US"/>
              <a:t>QR Cod e</a:t>
            </a:r>
          </a:p>
        </p:txBody>
      </p:sp>
      <p:sp>
        <p:nvSpPr>
          <p:cNvPr id="18" name="Text Placeholder 14">
            <a:extLst>
              <a:ext uri="{FF2B5EF4-FFF2-40B4-BE49-F238E27FC236}">
                <a16:creationId xmlns:a16="http://schemas.microsoft.com/office/drawing/2014/main" id="{081C8C91-3FA5-EBCB-2C74-5BB2A5CE3CE7}"/>
              </a:ext>
            </a:extLst>
          </p:cNvPr>
          <p:cNvSpPr>
            <a:spLocks noGrp="1"/>
          </p:cNvSpPr>
          <p:nvPr>
            <p:ph type="body" sz="quarter" idx="27" hasCustomPrompt="1"/>
          </p:nvPr>
        </p:nvSpPr>
        <p:spPr>
          <a:xfrm>
            <a:off x="8517936" y="2680293"/>
            <a:ext cx="2490017" cy="407020"/>
          </a:xfrm>
        </p:spPr>
        <p:txBody>
          <a:bodyPr/>
          <a:lstStyle>
            <a:lvl2pPr marL="285750" indent="0">
              <a:buNone/>
              <a:defRPr sz="1100"/>
            </a:lvl2pPr>
            <a:lvl3pPr marL="512762" indent="0">
              <a:buNone/>
              <a:defRPr/>
            </a:lvl3pPr>
          </a:lstStyle>
          <a:p>
            <a:pPr lvl="1"/>
            <a:r>
              <a:rPr lang="en-US"/>
              <a:t>Role</a:t>
            </a:r>
            <a:br>
              <a:rPr lang="en-US"/>
            </a:br>
            <a:r>
              <a:rPr lang="en-US"/>
              <a:t>Email</a:t>
            </a:r>
          </a:p>
        </p:txBody>
      </p:sp>
      <p:sp>
        <p:nvSpPr>
          <p:cNvPr id="19" name="Picture Placeholder 3">
            <a:extLst>
              <a:ext uri="{FF2B5EF4-FFF2-40B4-BE49-F238E27FC236}">
                <a16:creationId xmlns:a16="http://schemas.microsoft.com/office/drawing/2014/main" id="{0660D9C9-710E-9F2A-70EE-668FD61498B2}"/>
              </a:ext>
            </a:extLst>
          </p:cNvPr>
          <p:cNvSpPr>
            <a:spLocks noGrp="1"/>
          </p:cNvSpPr>
          <p:nvPr>
            <p:ph type="pic" sz="quarter" idx="28"/>
          </p:nvPr>
        </p:nvSpPr>
        <p:spPr>
          <a:xfrm>
            <a:off x="581581" y="3768400"/>
            <a:ext cx="1719683" cy="1708012"/>
          </a:xfrm>
          <a:prstGeom prst="ellipse">
            <a:avLst/>
          </a:prstGeom>
        </p:spPr>
        <p:txBody>
          <a:bodyPr/>
          <a:lstStyle/>
          <a:p>
            <a:endParaRPr lang="en-US"/>
          </a:p>
        </p:txBody>
      </p:sp>
      <p:sp>
        <p:nvSpPr>
          <p:cNvPr id="21" name="Text Placeholder 14">
            <a:extLst>
              <a:ext uri="{FF2B5EF4-FFF2-40B4-BE49-F238E27FC236}">
                <a16:creationId xmlns:a16="http://schemas.microsoft.com/office/drawing/2014/main" id="{3C670865-1EC0-670E-5C90-A8F09862694F}"/>
              </a:ext>
            </a:extLst>
          </p:cNvPr>
          <p:cNvSpPr>
            <a:spLocks noGrp="1"/>
          </p:cNvSpPr>
          <p:nvPr>
            <p:ph type="body" sz="quarter" idx="29" hasCustomPrompt="1"/>
          </p:nvPr>
        </p:nvSpPr>
        <p:spPr>
          <a:xfrm>
            <a:off x="2420586" y="4242773"/>
            <a:ext cx="2490017" cy="244655"/>
          </a:xfrm>
        </p:spPr>
        <p:txBody>
          <a:bodyPr>
            <a:noAutofit/>
          </a:bodyPr>
          <a:lstStyle>
            <a:lvl2pPr marL="285750" indent="0">
              <a:buNone/>
              <a:defRPr sz="1400">
                <a:solidFill>
                  <a:srgbClr val="002060"/>
                </a:solidFill>
              </a:defRPr>
            </a:lvl2pPr>
            <a:lvl3pPr marL="512762" indent="0">
              <a:buNone/>
              <a:defRPr/>
            </a:lvl3pPr>
          </a:lstStyle>
          <a:p>
            <a:pPr lvl="1"/>
            <a:r>
              <a:rPr lang="en-US"/>
              <a:t>NAME</a:t>
            </a:r>
          </a:p>
        </p:txBody>
      </p:sp>
      <p:sp>
        <p:nvSpPr>
          <p:cNvPr id="22" name="Picture Placeholder 19">
            <a:extLst>
              <a:ext uri="{FF2B5EF4-FFF2-40B4-BE49-F238E27FC236}">
                <a16:creationId xmlns:a16="http://schemas.microsoft.com/office/drawing/2014/main" id="{560139EA-41A5-7FDE-2B56-2689037A0D31}"/>
              </a:ext>
            </a:extLst>
          </p:cNvPr>
          <p:cNvSpPr>
            <a:spLocks noGrp="1"/>
          </p:cNvSpPr>
          <p:nvPr>
            <p:ph type="pic" sz="quarter" idx="30" hasCustomPrompt="1"/>
          </p:nvPr>
        </p:nvSpPr>
        <p:spPr>
          <a:xfrm>
            <a:off x="5000833" y="4242773"/>
            <a:ext cx="715253" cy="687297"/>
          </a:xfrm>
        </p:spPr>
        <p:txBody>
          <a:bodyPr>
            <a:noAutofit/>
          </a:bodyPr>
          <a:lstStyle>
            <a:lvl1pPr marL="0" indent="0">
              <a:buNone/>
              <a:defRPr sz="1100"/>
            </a:lvl1pPr>
          </a:lstStyle>
          <a:p>
            <a:r>
              <a:rPr lang="en-US"/>
              <a:t>QR Cod e</a:t>
            </a:r>
          </a:p>
        </p:txBody>
      </p:sp>
      <p:sp>
        <p:nvSpPr>
          <p:cNvPr id="24" name="Text Placeholder 14">
            <a:extLst>
              <a:ext uri="{FF2B5EF4-FFF2-40B4-BE49-F238E27FC236}">
                <a16:creationId xmlns:a16="http://schemas.microsoft.com/office/drawing/2014/main" id="{6F5A3F4A-027F-B341-A6BA-EC9B7F8D7434}"/>
              </a:ext>
            </a:extLst>
          </p:cNvPr>
          <p:cNvSpPr>
            <a:spLocks noGrp="1"/>
          </p:cNvSpPr>
          <p:nvPr>
            <p:ph type="body" sz="quarter" idx="31" hasCustomPrompt="1"/>
          </p:nvPr>
        </p:nvSpPr>
        <p:spPr>
          <a:xfrm>
            <a:off x="2420586" y="4523051"/>
            <a:ext cx="2490017" cy="407020"/>
          </a:xfrm>
        </p:spPr>
        <p:txBody>
          <a:bodyPr/>
          <a:lstStyle>
            <a:lvl2pPr marL="285750" indent="0">
              <a:buNone/>
              <a:defRPr sz="1100"/>
            </a:lvl2pPr>
            <a:lvl3pPr marL="512762" indent="0">
              <a:buNone/>
              <a:defRPr/>
            </a:lvl3pPr>
          </a:lstStyle>
          <a:p>
            <a:pPr lvl="1"/>
            <a:r>
              <a:rPr lang="en-US"/>
              <a:t>Role</a:t>
            </a:r>
            <a:br>
              <a:rPr lang="en-US"/>
            </a:br>
            <a:r>
              <a:rPr lang="en-US"/>
              <a:t>Email</a:t>
            </a:r>
          </a:p>
        </p:txBody>
      </p:sp>
      <p:sp>
        <p:nvSpPr>
          <p:cNvPr id="25" name="Picture Placeholder 3">
            <a:extLst>
              <a:ext uri="{FF2B5EF4-FFF2-40B4-BE49-F238E27FC236}">
                <a16:creationId xmlns:a16="http://schemas.microsoft.com/office/drawing/2014/main" id="{EA66EFDB-9860-0CC5-943F-6FBAFD365BA6}"/>
              </a:ext>
            </a:extLst>
          </p:cNvPr>
          <p:cNvSpPr>
            <a:spLocks noGrp="1"/>
          </p:cNvSpPr>
          <p:nvPr>
            <p:ph type="pic" sz="quarter" idx="32"/>
          </p:nvPr>
        </p:nvSpPr>
        <p:spPr>
          <a:xfrm>
            <a:off x="6678931" y="3753897"/>
            <a:ext cx="1719683" cy="1708012"/>
          </a:xfrm>
          <a:prstGeom prst="ellipse">
            <a:avLst/>
          </a:prstGeom>
        </p:spPr>
        <p:txBody>
          <a:bodyPr/>
          <a:lstStyle/>
          <a:p>
            <a:endParaRPr lang="en-US"/>
          </a:p>
        </p:txBody>
      </p:sp>
      <p:sp>
        <p:nvSpPr>
          <p:cNvPr id="26" name="Text Placeholder 14">
            <a:extLst>
              <a:ext uri="{FF2B5EF4-FFF2-40B4-BE49-F238E27FC236}">
                <a16:creationId xmlns:a16="http://schemas.microsoft.com/office/drawing/2014/main" id="{B006D538-90D9-6F73-CDD5-A67FA93061C5}"/>
              </a:ext>
            </a:extLst>
          </p:cNvPr>
          <p:cNvSpPr>
            <a:spLocks noGrp="1"/>
          </p:cNvSpPr>
          <p:nvPr>
            <p:ph type="body" sz="quarter" idx="33" hasCustomPrompt="1"/>
          </p:nvPr>
        </p:nvSpPr>
        <p:spPr>
          <a:xfrm>
            <a:off x="8517936" y="4242772"/>
            <a:ext cx="2490017" cy="244655"/>
          </a:xfrm>
        </p:spPr>
        <p:txBody>
          <a:bodyPr>
            <a:noAutofit/>
          </a:bodyPr>
          <a:lstStyle>
            <a:lvl2pPr marL="285750" indent="0">
              <a:buNone/>
              <a:defRPr sz="1400">
                <a:solidFill>
                  <a:srgbClr val="002060"/>
                </a:solidFill>
              </a:defRPr>
            </a:lvl2pPr>
            <a:lvl3pPr marL="512762" indent="0">
              <a:buNone/>
              <a:defRPr/>
            </a:lvl3pPr>
          </a:lstStyle>
          <a:p>
            <a:pPr lvl="1"/>
            <a:r>
              <a:rPr lang="en-US"/>
              <a:t>NAME</a:t>
            </a:r>
          </a:p>
        </p:txBody>
      </p:sp>
      <p:sp>
        <p:nvSpPr>
          <p:cNvPr id="27" name="Picture Placeholder 19">
            <a:extLst>
              <a:ext uri="{FF2B5EF4-FFF2-40B4-BE49-F238E27FC236}">
                <a16:creationId xmlns:a16="http://schemas.microsoft.com/office/drawing/2014/main" id="{75A19993-971F-A2CE-81E0-1163254DEBA7}"/>
              </a:ext>
            </a:extLst>
          </p:cNvPr>
          <p:cNvSpPr>
            <a:spLocks noGrp="1"/>
          </p:cNvSpPr>
          <p:nvPr>
            <p:ph type="pic" sz="quarter" idx="34" hasCustomPrompt="1"/>
          </p:nvPr>
        </p:nvSpPr>
        <p:spPr>
          <a:xfrm>
            <a:off x="11098183" y="4242772"/>
            <a:ext cx="715253" cy="687297"/>
          </a:xfrm>
        </p:spPr>
        <p:txBody>
          <a:bodyPr>
            <a:noAutofit/>
          </a:bodyPr>
          <a:lstStyle>
            <a:lvl1pPr marL="0" indent="0">
              <a:buNone/>
              <a:defRPr sz="1100"/>
            </a:lvl1pPr>
          </a:lstStyle>
          <a:p>
            <a:r>
              <a:rPr lang="en-US"/>
              <a:t>QR Cod e</a:t>
            </a:r>
          </a:p>
        </p:txBody>
      </p:sp>
      <p:sp>
        <p:nvSpPr>
          <p:cNvPr id="28" name="Text Placeholder 14">
            <a:extLst>
              <a:ext uri="{FF2B5EF4-FFF2-40B4-BE49-F238E27FC236}">
                <a16:creationId xmlns:a16="http://schemas.microsoft.com/office/drawing/2014/main" id="{FB9CE1EA-81B6-7C4F-CB66-91A873303128}"/>
              </a:ext>
            </a:extLst>
          </p:cNvPr>
          <p:cNvSpPr>
            <a:spLocks noGrp="1"/>
          </p:cNvSpPr>
          <p:nvPr>
            <p:ph type="body" sz="quarter" idx="35" hasCustomPrompt="1"/>
          </p:nvPr>
        </p:nvSpPr>
        <p:spPr>
          <a:xfrm>
            <a:off x="8517936" y="4523050"/>
            <a:ext cx="2490017" cy="407020"/>
          </a:xfrm>
        </p:spPr>
        <p:txBody>
          <a:bodyPr/>
          <a:lstStyle>
            <a:lvl2pPr marL="285750" indent="0">
              <a:buNone/>
              <a:defRPr sz="1100"/>
            </a:lvl2pPr>
            <a:lvl3pPr marL="512762" indent="0">
              <a:buNone/>
              <a:defRPr/>
            </a:lvl3pPr>
          </a:lstStyle>
          <a:p>
            <a:pPr lvl="1"/>
            <a:r>
              <a:rPr lang="en-US"/>
              <a:t>Role</a:t>
            </a:r>
            <a:br>
              <a:rPr lang="en-US"/>
            </a:br>
            <a:r>
              <a:rPr lang="en-US"/>
              <a:t>Email</a:t>
            </a:r>
          </a:p>
        </p:txBody>
      </p:sp>
    </p:spTree>
    <p:extLst>
      <p:ext uri="{BB962C8B-B14F-4D97-AF65-F5344CB8AC3E}">
        <p14:creationId xmlns:p14="http://schemas.microsoft.com/office/powerpoint/2010/main" val="242303102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4_Table of Contents 1">
    <p:spTree>
      <p:nvGrpSpPr>
        <p:cNvPr id="1" name=""/>
        <p:cNvGrpSpPr/>
        <p:nvPr/>
      </p:nvGrpSpPr>
      <p:grpSpPr>
        <a:xfrm>
          <a:off x="0" y="0"/>
          <a:ext cx="0" cy="0"/>
          <a:chOff x="0" y="0"/>
          <a:chExt cx="0" cy="0"/>
        </a:xfrm>
      </p:grpSpPr>
      <p:pic>
        <p:nvPicPr>
          <p:cNvPr id="8" name="Picture 7" descr="A white and grey background&#10;&#10;Description automatically generated">
            <a:extLst>
              <a:ext uri="{FF2B5EF4-FFF2-40B4-BE49-F238E27FC236}">
                <a16:creationId xmlns:a16="http://schemas.microsoft.com/office/drawing/2014/main" id="{0FA0A3E8-6658-9B05-794E-1D6DF79DAC0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5000" b="5000"/>
          <a:stretch/>
        </p:blipFill>
        <p:spPr>
          <a:xfrm>
            <a:off x="-19029" y="0"/>
            <a:ext cx="12192000" cy="6858000"/>
          </a:xfrm>
          <a:prstGeom prst="rect">
            <a:avLst/>
          </a:prstGeom>
        </p:spPr>
      </p:pic>
      <p:sp>
        <p:nvSpPr>
          <p:cNvPr id="6" name="Slide Number Placeholder 5">
            <a:extLst>
              <a:ext uri="{FF2B5EF4-FFF2-40B4-BE49-F238E27FC236}">
                <a16:creationId xmlns:a16="http://schemas.microsoft.com/office/drawing/2014/main" id="{5677A7DD-7AAC-85A4-19F5-483BFC4D3251}"/>
              </a:ext>
            </a:extLst>
          </p:cNvPr>
          <p:cNvSpPr>
            <a:spLocks noGrp="1"/>
          </p:cNvSpPr>
          <p:nvPr>
            <p:ph type="sldNum" sz="quarter" idx="12"/>
          </p:nvPr>
        </p:nvSpPr>
        <p:spPr/>
        <p:txBody>
          <a:bodyPr/>
          <a:lstStyle/>
          <a:p>
            <a:fld id="{56E42921-B966-4A62-852C-F7CA714BA7DB}" type="slidenum">
              <a:rPr lang="en-US" smtClean="0"/>
              <a:t>‹#›</a:t>
            </a:fld>
            <a:endParaRPr lang="en-US"/>
          </a:p>
        </p:txBody>
      </p:sp>
      <p:sp>
        <p:nvSpPr>
          <p:cNvPr id="9" name="Rectangle 8">
            <a:extLst>
              <a:ext uri="{FF2B5EF4-FFF2-40B4-BE49-F238E27FC236}">
                <a16:creationId xmlns:a16="http://schemas.microsoft.com/office/drawing/2014/main" id="{6521F41C-0986-D8FD-AA66-5C0367613970}"/>
              </a:ext>
            </a:extLst>
          </p:cNvPr>
          <p:cNvSpPr/>
          <p:nvPr userDrawn="1"/>
        </p:nvSpPr>
        <p:spPr>
          <a:xfrm>
            <a:off x="-19029" y="0"/>
            <a:ext cx="12192000" cy="6858000"/>
          </a:xfrm>
          <a:prstGeom prst="rect">
            <a:avLst/>
          </a:prstGeom>
          <a:gradFill>
            <a:gsLst>
              <a:gs pos="0">
                <a:schemeClr val="bg1">
                  <a:alpha val="90000"/>
                </a:schemeClr>
              </a:gs>
              <a:gs pos="30000">
                <a:schemeClr val="bg1">
                  <a:alpha val="80000"/>
                </a:schemeClr>
              </a:gs>
              <a:gs pos="70000">
                <a:schemeClr val="bg1">
                  <a:alpha val="60000"/>
                </a:schemeClr>
              </a:gs>
              <a:gs pos="100000">
                <a:schemeClr val="bg1">
                  <a:alpha val="40000"/>
                </a:schemeClr>
              </a:gs>
            </a:gsLst>
            <a:path path="circle">
              <a:fillToRect l="100000" t="10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gradFill flip="none" rotWithShape="1">
                <a:gsLst>
                  <a:gs pos="0">
                    <a:schemeClr val="bg1">
                      <a:lumMod val="95000"/>
                      <a:alpha val="90000"/>
                    </a:schemeClr>
                  </a:gs>
                  <a:gs pos="45000">
                    <a:schemeClr val="bg1">
                      <a:lumMod val="95000"/>
                      <a:alpha val="80000"/>
                    </a:schemeClr>
                  </a:gs>
                  <a:gs pos="83000">
                    <a:schemeClr val="bg1">
                      <a:lumMod val="95000"/>
                      <a:alpha val="60000"/>
                    </a:schemeClr>
                  </a:gs>
                  <a:gs pos="100000">
                    <a:schemeClr val="bg1">
                      <a:lumMod val="95000"/>
                      <a:alpha val="40000"/>
                    </a:schemeClr>
                  </a:gs>
                </a:gsLst>
                <a:path path="circle">
                  <a:fillToRect l="100000" t="100000"/>
                </a:path>
                <a:tileRect r="-100000" b="-100000"/>
              </a:gradFill>
            </a:endParaRPr>
          </a:p>
        </p:txBody>
      </p:sp>
      <p:sp>
        <p:nvSpPr>
          <p:cNvPr id="5" name="Footer Placeholder 4">
            <a:extLst>
              <a:ext uri="{FF2B5EF4-FFF2-40B4-BE49-F238E27FC236}">
                <a16:creationId xmlns:a16="http://schemas.microsoft.com/office/drawing/2014/main" id="{200C3EE5-27DC-293E-822F-366F5A050D79}"/>
              </a:ext>
            </a:extLst>
          </p:cNvPr>
          <p:cNvSpPr>
            <a:spLocks noGrp="1"/>
          </p:cNvSpPr>
          <p:nvPr>
            <p:ph type="ftr" sz="quarter" idx="11"/>
          </p:nvPr>
        </p:nvSpPr>
        <p:spPr>
          <a:xfrm>
            <a:off x="3875059" y="6356350"/>
            <a:ext cx="5980814" cy="365125"/>
          </a:xfrm>
        </p:spPr>
        <p:txBody>
          <a:bodyPr/>
          <a:lstStyle/>
          <a:p>
            <a:r>
              <a:rPr lang="en-US"/>
              <a:t>Copyright © 2024 Accelerated Innovation Group. All rights reserved.</a:t>
            </a:r>
          </a:p>
        </p:txBody>
      </p:sp>
      <p:grpSp>
        <p:nvGrpSpPr>
          <p:cNvPr id="17" name="Group 16">
            <a:extLst>
              <a:ext uri="{FF2B5EF4-FFF2-40B4-BE49-F238E27FC236}">
                <a16:creationId xmlns:a16="http://schemas.microsoft.com/office/drawing/2014/main" id="{DB3BE060-533A-DD13-B7CE-59B13054C643}"/>
              </a:ext>
            </a:extLst>
          </p:cNvPr>
          <p:cNvGrpSpPr/>
          <p:nvPr userDrawn="1"/>
        </p:nvGrpSpPr>
        <p:grpSpPr>
          <a:xfrm>
            <a:off x="-37479" y="-1"/>
            <a:ext cx="3930989" cy="6858001"/>
            <a:chOff x="-19029" y="-950260"/>
            <a:chExt cx="4985171" cy="8486588"/>
          </a:xfrm>
        </p:grpSpPr>
        <p:grpSp>
          <p:nvGrpSpPr>
            <p:cNvPr id="14" name="Group 13">
              <a:extLst>
                <a:ext uri="{FF2B5EF4-FFF2-40B4-BE49-F238E27FC236}">
                  <a16:creationId xmlns:a16="http://schemas.microsoft.com/office/drawing/2014/main" id="{33BA4725-71DC-4922-EB4A-CB3317540DBC}"/>
                </a:ext>
              </a:extLst>
            </p:cNvPr>
            <p:cNvGrpSpPr>
              <a:grpSpLocks noChangeAspect="1"/>
            </p:cNvGrpSpPr>
            <p:nvPr userDrawn="1"/>
          </p:nvGrpSpPr>
          <p:grpSpPr>
            <a:xfrm>
              <a:off x="-19029" y="545210"/>
              <a:ext cx="4985171" cy="6991118"/>
              <a:chOff x="-6274" y="-83298"/>
              <a:chExt cx="6083245" cy="8531038"/>
            </a:xfrm>
          </p:grpSpPr>
          <p:pic>
            <p:nvPicPr>
              <p:cNvPr id="4" name="Picture 3">
                <a:extLst>
                  <a:ext uri="{FF2B5EF4-FFF2-40B4-BE49-F238E27FC236}">
                    <a16:creationId xmlns:a16="http://schemas.microsoft.com/office/drawing/2014/main" id="{9FAF6BB9-69FF-5B03-642A-3F6390C6222A}"/>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28876" r="4509"/>
              <a:stretch/>
            </p:blipFill>
            <p:spPr>
              <a:xfrm>
                <a:off x="-6274" y="-83298"/>
                <a:ext cx="6083245" cy="6087977"/>
              </a:xfrm>
              <a:prstGeom prst="rect">
                <a:avLst/>
              </a:prstGeom>
            </p:spPr>
          </p:pic>
          <p:pic>
            <p:nvPicPr>
              <p:cNvPr id="12" name="Picture 11">
                <a:extLst>
                  <a:ext uri="{FF2B5EF4-FFF2-40B4-BE49-F238E27FC236}">
                    <a16:creationId xmlns:a16="http://schemas.microsoft.com/office/drawing/2014/main" id="{9CE93C36-30B8-6580-112C-4B226347CE2C}"/>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28876" t="94676" r="4509"/>
              <a:stretch/>
            </p:blipFill>
            <p:spPr>
              <a:xfrm flipV="1">
                <a:off x="-6274" y="6004677"/>
                <a:ext cx="6083245" cy="2443063"/>
              </a:xfrm>
              <a:prstGeom prst="rect">
                <a:avLst/>
              </a:prstGeom>
            </p:spPr>
          </p:pic>
        </p:grpSp>
        <p:pic>
          <p:nvPicPr>
            <p:cNvPr id="15" name="Picture 14">
              <a:extLst>
                <a:ext uri="{FF2B5EF4-FFF2-40B4-BE49-F238E27FC236}">
                  <a16:creationId xmlns:a16="http://schemas.microsoft.com/office/drawing/2014/main" id="{2CF68EB3-D417-ACDC-829A-BE1C63D57FC8}"/>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28876" r="4509" b="88218"/>
            <a:stretch/>
          </p:blipFill>
          <p:spPr>
            <a:xfrm flipV="1">
              <a:off x="-19029" y="-950260"/>
              <a:ext cx="4985171" cy="1538069"/>
            </a:xfrm>
            <a:prstGeom prst="rect">
              <a:avLst/>
            </a:prstGeom>
          </p:spPr>
        </p:pic>
      </p:grpSp>
      <p:pic>
        <p:nvPicPr>
          <p:cNvPr id="19" name="Graphic 18">
            <a:extLst>
              <a:ext uri="{FF2B5EF4-FFF2-40B4-BE49-F238E27FC236}">
                <a16:creationId xmlns:a16="http://schemas.microsoft.com/office/drawing/2014/main" id="{C8825317-3503-9699-989F-B76CB4B0F8C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226277" y="6004877"/>
            <a:ext cx="705391" cy="702941"/>
          </a:xfrm>
          <a:prstGeom prst="rect">
            <a:avLst/>
          </a:prstGeom>
        </p:spPr>
      </p:pic>
      <p:sp>
        <p:nvSpPr>
          <p:cNvPr id="26" name="Text Placeholder 25">
            <a:extLst>
              <a:ext uri="{FF2B5EF4-FFF2-40B4-BE49-F238E27FC236}">
                <a16:creationId xmlns:a16="http://schemas.microsoft.com/office/drawing/2014/main" id="{23B846D3-D590-BFC8-1659-A3A1ED93C424}"/>
              </a:ext>
            </a:extLst>
          </p:cNvPr>
          <p:cNvSpPr>
            <a:spLocks noGrp="1"/>
          </p:cNvSpPr>
          <p:nvPr>
            <p:ph type="body" sz="quarter" idx="17" hasCustomPrompt="1"/>
          </p:nvPr>
        </p:nvSpPr>
        <p:spPr>
          <a:xfrm>
            <a:off x="4493033" y="1208487"/>
            <a:ext cx="7077413" cy="4451232"/>
          </a:xfrm>
        </p:spPr>
        <p:txBody>
          <a:bodyPr anchor="ctr" anchorCtr="0"/>
          <a:lstStyle>
            <a:lvl1pPr marL="0" indent="0">
              <a:buClr>
                <a:srgbClr val="8FD2ED"/>
              </a:buClr>
              <a:buFont typeface="Wingdings" panose="05000000000000000000" pitchFamily="2" charset="2"/>
              <a:buNone/>
              <a:defRPr lang="en-US" sz="2000" kern="1200" dirty="0" smtClean="0">
                <a:solidFill>
                  <a:srgbClr val="183352"/>
                </a:solidFill>
                <a:latin typeface="+mn-lt"/>
                <a:ea typeface="+mn-ea"/>
                <a:cs typeface="+mn-cs"/>
              </a:defRPr>
            </a:lvl1pPr>
          </a:lstStyle>
          <a:p>
            <a:pPr marL="342900" marR="0" lvl="0" indent="-342900" algn="l" defTabSz="914400" rtl="0" eaLnBrk="1" fontAlgn="auto" latinLnBrk="0" hangingPunct="1">
              <a:lnSpc>
                <a:spcPct val="90000"/>
              </a:lnSpc>
              <a:spcBef>
                <a:spcPts val="1000"/>
              </a:spcBef>
              <a:spcAft>
                <a:spcPts val="0"/>
              </a:spcAft>
              <a:buClr>
                <a:srgbClr val="8FD2ED"/>
              </a:buClr>
              <a:buSzTx/>
              <a:buFont typeface="Wingdings" panose="05000000000000000000" pitchFamily="2" charset="2"/>
              <a:buChar char="§"/>
              <a:tabLst/>
              <a:defRPr/>
            </a:pPr>
            <a:r>
              <a:rPr lang="en-US"/>
              <a:t>TBD</a:t>
            </a:r>
          </a:p>
          <a:p>
            <a:pPr marL="342900" marR="0" lvl="0" indent="-342900" algn="l" defTabSz="914400" rtl="0" eaLnBrk="1" fontAlgn="auto" latinLnBrk="0" hangingPunct="1">
              <a:lnSpc>
                <a:spcPct val="90000"/>
              </a:lnSpc>
              <a:spcBef>
                <a:spcPts val="1000"/>
              </a:spcBef>
              <a:spcAft>
                <a:spcPts val="0"/>
              </a:spcAft>
              <a:buClr>
                <a:srgbClr val="8FD2ED"/>
              </a:buClr>
              <a:buSzTx/>
              <a:buFont typeface="Wingdings" panose="05000000000000000000" pitchFamily="2" charset="2"/>
              <a:buChar char="§"/>
              <a:tabLst/>
              <a:defRPr/>
            </a:pPr>
            <a:r>
              <a:rPr lang="en-US"/>
              <a:t>TBD</a:t>
            </a:r>
          </a:p>
          <a:p>
            <a:pPr marL="342900" marR="0" lvl="0" indent="-342900" algn="l" defTabSz="914400" rtl="0" eaLnBrk="1" fontAlgn="auto" latinLnBrk="0" hangingPunct="1">
              <a:lnSpc>
                <a:spcPct val="90000"/>
              </a:lnSpc>
              <a:spcBef>
                <a:spcPts val="1000"/>
              </a:spcBef>
              <a:spcAft>
                <a:spcPts val="0"/>
              </a:spcAft>
              <a:buClr>
                <a:srgbClr val="8FD2ED"/>
              </a:buClr>
              <a:buSzTx/>
              <a:buFont typeface="Wingdings" panose="05000000000000000000" pitchFamily="2" charset="2"/>
              <a:buChar char="§"/>
              <a:tabLst/>
              <a:defRPr/>
            </a:pPr>
            <a:r>
              <a:rPr lang="en-US"/>
              <a:t>TBD</a:t>
            </a:r>
          </a:p>
          <a:p>
            <a:pPr marL="342900" marR="0" lvl="0" indent="-342900" algn="l" defTabSz="914400" rtl="0" eaLnBrk="1" fontAlgn="auto" latinLnBrk="0" hangingPunct="1">
              <a:lnSpc>
                <a:spcPct val="90000"/>
              </a:lnSpc>
              <a:spcBef>
                <a:spcPts val="1000"/>
              </a:spcBef>
              <a:spcAft>
                <a:spcPts val="0"/>
              </a:spcAft>
              <a:buClr>
                <a:srgbClr val="8FD2ED"/>
              </a:buClr>
              <a:buSzTx/>
              <a:buFont typeface="Wingdings" panose="05000000000000000000" pitchFamily="2" charset="2"/>
              <a:buChar char="§"/>
              <a:tabLst/>
              <a:defRPr/>
            </a:pPr>
            <a:r>
              <a:rPr lang="en-US"/>
              <a:t>TBD</a:t>
            </a:r>
          </a:p>
          <a:p>
            <a:pPr marL="342900" marR="0" lvl="0" indent="-342900" algn="l" defTabSz="914400" rtl="0" eaLnBrk="1" fontAlgn="auto" latinLnBrk="0" hangingPunct="1">
              <a:lnSpc>
                <a:spcPct val="90000"/>
              </a:lnSpc>
              <a:spcBef>
                <a:spcPts val="1000"/>
              </a:spcBef>
              <a:spcAft>
                <a:spcPts val="0"/>
              </a:spcAft>
              <a:buClr>
                <a:srgbClr val="8FD2ED"/>
              </a:buClr>
              <a:buSzTx/>
              <a:buFont typeface="Wingdings" panose="05000000000000000000" pitchFamily="2" charset="2"/>
              <a:buChar char="§"/>
              <a:tabLst/>
              <a:defRPr/>
            </a:pPr>
            <a:r>
              <a:rPr lang="en-US"/>
              <a:t>TBD</a:t>
            </a:r>
          </a:p>
        </p:txBody>
      </p:sp>
      <p:sp>
        <p:nvSpPr>
          <p:cNvPr id="21" name="Freeform: Shape 20">
            <a:extLst>
              <a:ext uri="{FF2B5EF4-FFF2-40B4-BE49-F238E27FC236}">
                <a16:creationId xmlns:a16="http://schemas.microsoft.com/office/drawing/2014/main" id="{1151A603-6AE2-1A99-4EB1-86F0DD5E5044}"/>
              </a:ext>
            </a:extLst>
          </p:cNvPr>
          <p:cNvSpPr/>
          <p:nvPr userDrawn="1"/>
        </p:nvSpPr>
        <p:spPr>
          <a:xfrm>
            <a:off x="6865467" y="-1"/>
            <a:ext cx="5304383" cy="848660"/>
          </a:xfrm>
          <a:custGeom>
            <a:avLst/>
            <a:gdLst>
              <a:gd name="connsiteX0" fmla="*/ 0 w 5304383"/>
              <a:gd name="connsiteY0" fmla="*/ 0 h 1541722"/>
              <a:gd name="connsiteX1" fmla="*/ 5304383 w 5304383"/>
              <a:gd name="connsiteY1" fmla="*/ 0 h 1541722"/>
              <a:gd name="connsiteX2" fmla="*/ 5304383 w 5304383"/>
              <a:gd name="connsiteY2" fmla="*/ 1541722 h 1541722"/>
              <a:gd name="connsiteX3" fmla="*/ 201731 w 5304383"/>
              <a:gd name="connsiteY3" fmla="*/ 1541722 h 1541722"/>
              <a:gd name="connsiteX4" fmla="*/ 0 w 5304383"/>
              <a:gd name="connsiteY4" fmla="*/ 1339991 h 15417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4383" h="1541722">
                <a:moveTo>
                  <a:pt x="0" y="0"/>
                </a:moveTo>
                <a:lnTo>
                  <a:pt x="5304383" y="0"/>
                </a:lnTo>
                <a:lnTo>
                  <a:pt x="5304383" y="1541722"/>
                </a:lnTo>
                <a:lnTo>
                  <a:pt x="201731" y="1541722"/>
                </a:lnTo>
                <a:cubicBezTo>
                  <a:pt x="90318" y="1541722"/>
                  <a:pt x="0" y="1451404"/>
                  <a:pt x="0" y="1339991"/>
                </a:cubicBezTo>
                <a:close/>
              </a:path>
            </a:pathLst>
          </a:custGeom>
          <a:gradFill flip="none" rotWithShape="1">
            <a:gsLst>
              <a:gs pos="0">
                <a:srgbClr val="4FACC9"/>
              </a:gs>
              <a:gs pos="30000">
                <a:srgbClr val="73B7CF"/>
              </a:gs>
              <a:gs pos="70000">
                <a:srgbClr val="99C1D3"/>
              </a:gs>
              <a:gs pos="100000">
                <a:srgbClr val="CDE2EB"/>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TextBox 21">
            <a:extLst>
              <a:ext uri="{FF2B5EF4-FFF2-40B4-BE49-F238E27FC236}">
                <a16:creationId xmlns:a16="http://schemas.microsoft.com/office/drawing/2014/main" id="{60604A91-8FE7-7138-A215-D310ED639159}"/>
              </a:ext>
            </a:extLst>
          </p:cNvPr>
          <p:cNvSpPr txBox="1"/>
          <p:nvPr userDrawn="1"/>
        </p:nvSpPr>
        <p:spPr>
          <a:xfrm>
            <a:off x="7144009" y="188901"/>
            <a:ext cx="4747299" cy="523220"/>
          </a:xfrm>
          <a:prstGeom prst="rect">
            <a:avLst/>
          </a:prstGeom>
          <a:noFill/>
        </p:spPr>
        <p:txBody>
          <a:bodyPr wrap="square" rtlCol="0">
            <a:spAutoFit/>
          </a:bodyPr>
          <a:lstStyle/>
          <a:p>
            <a:pPr algn="ctr"/>
            <a:r>
              <a:rPr lang="en-US" sz="2800" i="0">
                <a:solidFill>
                  <a:schemeClr val="bg1"/>
                </a:solidFill>
                <a:latin typeface="+mj-lt"/>
              </a:rPr>
              <a:t>Taking Action</a:t>
            </a:r>
          </a:p>
        </p:txBody>
      </p:sp>
    </p:spTree>
    <p:extLst>
      <p:ext uri="{BB962C8B-B14F-4D97-AF65-F5344CB8AC3E}">
        <p14:creationId xmlns:p14="http://schemas.microsoft.com/office/powerpoint/2010/main" val="386507812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5_Table of Contents 1">
    <p:spTree>
      <p:nvGrpSpPr>
        <p:cNvPr id="1" name=""/>
        <p:cNvGrpSpPr/>
        <p:nvPr/>
      </p:nvGrpSpPr>
      <p:grpSpPr>
        <a:xfrm>
          <a:off x="0" y="0"/>
          <a:ext cx="0" cy="0"/>
          <a:chOff x="0" y="0"/>
          <a:chExt cx="0" cy="0"/>
        </a:xfrm>
      </p:grpSpPr>
      <p:pic>
        <p:nvPicPr>
          <p:cNvPr id="8" name="Picture 7" descr="A white and grey background&#10;&#10;Description automatically generated">
            <a:extLst>
              <a:ext uri="{FF2B5EF4-FFF2-40B4-BE49-F238E27FC236}">
                <a16:creationId xmlns:a16="http://schemas.microsoft.com/office/drawing/2014/main" id="{0FA0A3E8-6658-9B05-794E-1D6DF79DAC0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5000" b="5000"/>
          <a:stretch/>
        </p:blipFill>
        <p:spPr>
          <a:xfrm>
            <a:off x="-19029" y="0"/>
            <a:ext cx="12192000" cy="6858000"/>
          </a:xfrm>
          <a:prstGeom prst="rect">
            <a:avLst/>
          </a:prstGeom>
        </p:spPr>
      </p:pic>
      <p:sp>
        <p:nvSpPr>
          <p:cNvPr id="6" name="Slide Number Placeholder 5">
            <a:extLst>
              <a:ext uri="{FF2B5EF4-FFF2-40B4-BE49-F238E27FC236}">
                <a16:creationId xmlns:a16="http://schemas.microsoft.com/office/drawing/2014/main" id="{5677A7DD-7AAC-85A4-19F5-483BFC4D3251}"/>
              </a:ext>
            </a:extLst>
          </p:cNvPr>
          <p:cNvSpPr>
            <a:spLocks noGrp="1"/>
          </p:cNvSpPr>
          <p:nvPr>
            <p:ph type="sldNum" sz="quarter" idx="12"/>
          </p:nvPr>
        </p:nvSpPr>
        <p:spPr/>
        <p:txBody>
          <a:bodyPr/>
          <a:lstStyle/>
          <a:p>
            <a:fld id="{56E42921-B966-4A62-852C-F7CA714BA7DB}" type="slidenum">
              <a:rPr lang="en-US" smtClean="0"/>
              <a:t>‹#›</a:t>
            </a:fld>
            <a:endParaRPr lang="en-US"/>
          </a:p>
        </p:txBody>
      </p:sp>
      <p:sp>
        <p:nvSpPr>
          <p:cNvPr id="9" name="Rectangle 8">
            <a:extLst>
              <a:ext uri="{FF2B5EF4-FFF2-40B4-BE49-F238E27FC236}">
                <a16:creationId xmlns:a16="http://schemas.microsoft.com/office/drawing/2014/main" id="{6521F41C-0986-D8FD-AA66-5C0367613970}"/>
              </a:ext>
            </a:extLst>
          </p:cNvPr>
          <p:cNvSpPr/>
          <p:nvPr userDrawn="1"/>
        </p:nvSpPr>
        <p:spPr>
          <a:xfrm>
            <a:off x="-19029" y="0"/>
            <a:ext cx="12192000" cy="6858000"/>
          </a:xfrm>
          <a:prstGeom prst="rect">
            <a:avLst/>
          </a:prstGeom>
          <a:gradFill>
            <a:gsLst>
              <a:gs pos="0">
                <a:schemeClr val="bg1">
                  <a:alpha val="90000"/>
                </a:schemeClr>
              </a:gs>
              <a:gs pos="30000">
                <a:schemeClr val="bg1">
                  <a:alpha val="80000"/>
                </a:schemeClr>
              </a:gs>
              <a:gs pos="70000">
                <a:schemeClr val="bg1">
                  <a:alpha val="60000"/>
                </a:schemeClr>
              </a:gs>
              <a:gs pos="100000">
                <a:schemeClr val="bg1">
                  <a:alpha val="40000"/>
                </a:schemeClr>
              </a:gs>
            </a:gsLst>
            <a:path path="circle">
              <a:fillToRect l="100000" t="10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gradFill flip="none" rotWithShape="1">
                <a:gsLst>
                  <a:gs pos="0">
                    <a:schemeClr val="bg1">
                      <a:lumMod val="95000"/>
                      <a:alpha val="90000"/>
                    </a:schemeClr>
                  </a:gs>
                  <a:gs pos="45000">
                    <a:schemeClr val="bg1">
                      <a:lumMod val="95000"/>
                      <a:alpha val="80000"/>
                    </a:schemeClr>
                  </a:gs>
                  <a:gs pos="83000">
                    <a:schemeClr val="bg1">
                      <a:lumMod val="95000"/>
                      <a:alpha val="60000"/>
                    </a:schemeClr>
                  </a:gs>
                  <a:gs pos="100000">
                    <a:schemeClr val="bg1">
                      <a:lumMod val="95000"/>
                      <a:alpha val="40000"/>
                    </a:schemeClr>
                  </a:gs>
                </a:gsLst>
                <a:path path="circle">
                  <a:fillToRect l="100000" t="100000"/>
                </a:path>
                <a:tileRect r="-100000" b="-100000"/>
              </a:gradFill>
            </a:endParaRPr>
          </a:p>
        </p:txBody>
      </p:sp>
      <p:sp>
        <p:nvSpPr>
          <p:cNvPr id="5" name="Footer Placeholder 4">
            <a:extLst>
              <a:ext uri="{FF2B5EF4-FFF2-40B4-BE49-F238E27FC236}">
                <a16:creationId xmlns:a16="http://schemas.microsoft.com/office/drawing/2014/main" id="{200C3EE5-27DC-293E-822F-366F5A050D79}"/>
              </a:ext>
            </a:extLst>
          </p:cNvPr>
          <p:cNvSpPr>
            <a:spLocks noGrp="1"/>
          </p:cNvSpPr>
          <p:nvPr>
            <p:ph type="ftr" sz="quarter" idx="11"/>
          </p:nvPr>
        </p:nvSpPr>
        <p:spPr>
          <a:xfrm>
            <a:off x="3875059" y="6356350"/>
            <a:ext cx="5980814" cy="365125"/>
          </a:xfrm>
        </p:spPr>
        <p:txBody>
          <a:bodyPr/>
          <a:lstStyle/>
          <a:p>
            <a:r>
              <a:rPr lang="en-US"/>
              <a:t>Copyright © 2024 Accelerated Innovation Group. All rights reserved.</a:t>
            </a:r>
          </a:p>
        </p:txBody>
      </p:sp>
      <p:sp>
        <p:nvSpPr>
          <p:cNvPr id="26" name="Text Placeholder 25">
            <a:extLst>
              <a:ext uri="{FF2B5EF4-FFF2-40B4-BE49-F238E27FC236}">
                <a16:creationId xmlns:a16="http://schemas.microsoft.com/office/drawing/2014/main" id="{23B846D3-D590-BFC8-1659-A3A1ED93C424}"/>
              </a:ext>
            </a:extLst>
          </p:cNvPr>
          <p:cNvSpPr>
            <a:spLocks noGrp="1"/>
          </p:cNvSpPr>
          <p:nvPr>
            <p:ph type="body" sz="quarter" idx="17" hasCustomPrompt="1"/>
          </p:nvPr>
        </p:nvSpPr>
        <p:spPr>
          <a:xfrm>
            <a:off x="3875059" y="1208487"/>
            <a:ext cx="7695387" cy="4451232"/>
          </a:xfrm>
        </p:spPr>
        <p:txBody>
          <a:bodyPr anchor="ctr" anchorCtr="0"/>
          <a:lstStyle>
            <a:lvl1pPr marL="0" indent="0">
              <a:buClr>
                <a:srgbClr val="0070C0"/>
              </a:buClr>
              <a:buFontTx/>
              <a:buNone/>
              <a:defRPr lang="en-US" sz="2000" kern="1200" dirty="0" smtClean="0">
                <a:solidFill>
                  <a:srgbClr val="183352"/>
                </a:solidFill>
                <a:latin typeface="+mn-lt"/>
                <a:ea typeface="+mn-ea"/>
                <a:cs typeface="+mn-cs"/>
              </a:defRPr>
            </a:lvl1pPr>
          </a:lstStyle>
          <a:p>
            <a:pPr marL="342900" marR="0" lvl="0" indent="-342900" algn="l" defTabSz="914400" rtl="0" eaLnBrk="1" fontAlgn="auto" latinLnBrk="0" hangingPunct="1">
              <a:lnSpc>
                <a:spcPct val="90000"/>
              </a:lnSpc>
              <a:spcBef>
                <a:spcPts val="1000"/>
              </a:spcBef>
              <a:spcAft>
                <a:spcPts val="0"/>
              </a:spcAft>
              <a:buClr>
                <a:srgbClr val="8FD2ED"/>
              </a:buClr>
              <a:buSzTx/>
              <a:buFont typeface="Wingdings" panose="05000000000000000000" pitchFamily="2" charset="2"/>
              <a:buChar char="§"/>
              <a:tabLst/>
              <a:defRPr/>
            </a:pPr>
            <a:r>
              <a:rPr lang="en-US"/>
              <a:t>TBD</a:t>
            </a:r>
          </a:p>
          <a:p>
            <a:pPr marL="342900" marR="0" lvl="0" indent="-342900" algn="l" defTabSz="914400" rtl="0" eaLnBrk="1" fontAlgn="auto" latinLnBrk="0" hangingPunct="1">
              <a:lnSpc>
                <a:spcPct val="90000"/>
              </a:lnSpc>
              <a:spcBef>
                <a:spcPts val="1000"/>
              </a:spcBef>
              <a:spcAft>
                <a:spcPts val="0"/>
              </a:spcAft>
              <a:buClr>
                <a:srgbClr val="8FD2ED"/>
              </a:buClr>
              <a:buSzTx/>
              <a:buFont typeface="Wingdings" panose="05000000000000000000" pitchFamily="2" charset="2"/>
              <a:buChar char="§"/>
              <a:tabLst/>
              <a:defRPr/>
            </a:pPr>
            <a:r>
              <a:rPr lang="en-US"/>
              <a:t>TBD</a:t>
            </a:r>
          </a:p>
          <a:p>
            <a:pPr marL="342900" marR="0" lvl="0" indent="-342900" algn="l" defTabSz="914400" rtl="0" eaLnBrk="1" fontAlgn="auto" latinLnBrk="0" hangingPunct="1">
              <a:lnSpc>
                <a:spcPct val="90000"/>
              </a:lnSpc>
              <a:spcBef>
                <a:spcPts val="1000"/>
              </a:spcBef>
              <a:spcAft>
                <a:spcPts val="0"/>
              </a:spcAft>
              <a:buClr>
                <a:srgbClr val="8FD2ED"/>
              </a:buClr>
              <a:buSzTx/>
              <a:buFont typeface="Wingdings" panose="05000000000000000000" pitchFamily="2" charset="2"/>
              <a:buChar char="§"/>
              <a:tabLst/>
              <a:defRPr/>
            </a:pPr>
            <a:r>
              <a:rPr lang="en-US"/>
              <a:t>TBD</a:t>
            </a:r>
          </a:p>
          <a:p>
            <a:pPr marL="342900" marR="0" lvl="0" indent="-342900" algn="l" defTabSz="914400" rtl="0" eaLnBrk="1" fontAlgn="auto" latinLnBrk="0" hangingPunct="1">
              <a:lnSpc>
                <a:spcPct val="90000"/>
              </a:lnSpc>
              <a:spcBef>
                <a:spcPts val="1000"/>
              </a:spcBef>
              <a:spcAft>
                <a:spcPts val="0"/>
              </a:spcAft>
              <a:buClr>
                <a:srgbClr val="8FD2ED"/>
              </a:buClr>
              <a:buSzTx/>
              <a:buFont typeface="Wingdings" panose="05000000000000000000" pitchFamily="2" charset="2"/>
              <a:buChar char="§"/>
              <a:tabLst/>
              <a:defRPr/>
            </a:pPr>
            <a:r>
              <a:rPr lang="en-US"/>
              <a:t>TBD</a:t>
            </a:r>
          </a:p>
          <a:p>
            <a:pPr marL="342900" marR="0" lvl="0" indent="-342900" algn="l" defTabSz="914400" rtl="0" eaLnBrk="1" fontAlgn="auto" latinLnBrk="0" hangingPunct="1">
              <a:lnSpc>
                <a:spcPct val="90000"/>
              </a:lnSpc>
              <a:spcBef>
                <a:spcPts val="1000"/>
              </a:spcBef>
              <a:spcAft>
                <a:spcPts val="0"/>
              </a:spcAft>
              <a:buClr>
                <a:srgbClr val="8FD2ED"/>
              </a:buClr>
              <a:buSzTx/>
              <a:buFont typeface="Wingdings" panose="05000000000000000000" pitchFamily="2" charset="2"/>
              <a:buChar char="§"/>
              <a:tabLst/>
              <a:defRPr/>
            </a:pPr>
            <a:r>
              <a:rPr lang="en-US"/>
              <a:t>TBD</a:t>
            </a:r>
          </a:p>
        </p:txBody>
      </p:sp>
      <p:sp>
        <p:nvSpPr>
          <p:cNvPr id="21" name="Freeform: Shape 20">
            <a:extLst>
              <a:ext uri="{FF2B5EF4-FFF2-40B4-BE49-F238E27FC236}">
                <a16:creationId xmlns:a16="http://schemas.microsoft.com/office/drawing/2014/main" id="{1151A603-6AE2-1A99-4EB1-86F0DD5E5044}"/>
              </a:ext>
            </a:extLst>
          </p:cNvPr>
          <p:cNvSpPr/>
          <p:nvPr userDrawn="1"/>
        </p:nvSpPr>
        <p:spPr>
          <a:xfrm>
            <a:off x="6865467" y="-1"/>
            <a:ext cx="5304383" cy="848660"/>
          </a:xfrm>
          <a:custGeom>
            <a:avLst/>
            <a:gdLst>
              <a:gd name="connsiteX0" fmla="*/ 0 w 5304383"/>
              <a:gd name="connsiteY0" fmla="*/ 0 h 1541722"/>
              <a:gd name="connsiteX1" fmla="*/ 5304383 w 5304383"/>
              <a:gd name="connsiteY1" fmla="*/ 0 h 1541722"/>
              <a:gd name="connsiteX2" fmla="*/ 5304383 w 5304383"/>
              <a:gd name="connsiteY2" fmla="*/ 1541722 h 1541722"/>
              <a:gd name="connsiteX3" fmla="*/ 201731 w 5304383"/>
              <a:gd name="connsiteY3" fmla="*/ 1541722 h 1541722"/>
              <a:gd name="connsiteX4" fmla="*/ 0 w 5304383"/>
              <a:gd name="connsiteY4" fmla="*/ 1339991 h 15417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4383" h="1541722">
                <a:moveTo>
                  <a:pt x="0" y="0"/>
                </a:moveTo>
                <a:lnTo>
                  <a:pt x="5304383" y="0"/>
                </a:lnTo>
                <a:lnTo>
                  <a:pt x="5304383" y="1541722"/>
                </a:lnTo>
                <a:lnTo>
                  <a:pt x="201731" y="1541722"/>
                </a:lnTo>
                <a:cubicBezTo>
                  <a:pt x="90318" y="1541722"/>
                  <a:pt x="0" y="1451404"/>
                  <a:pt x="0" y="1339991"/>
                </a:cubicBezTo>
                <a:close/>
              </a:path>
            </a:pathLst>
          </a:custGeom>
          <a:gradFill flip="none" rotWithShape="1">
            <a:gsLst>
              <a:gs pos="0">
                <a:srgbClr val="4F58D5"/>
              </a:gs>
              <a:gs pos="30000">
                <a:srgbClr val="6F7EDB"/>
              </a:gs>
              <a:gs pos="70000">
                <a:srgbClr val="92A1E2"/>
              </a:gs>
              <a:gs pos="100000">
                <a:srgbClr val="B4C2EA"/>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TextBox 21">
            <a:extLst>
              <a:ext uri="{FF2B5EF4-FFF2-40B4-BE49-F238E27FC236}">
                <a16:creationId xmlns:a16="http://schemas.microsoft.com/office/drawing/2014/main" id="{60604A91-8FE7-7138-A215-D310ED639159}"/>
              </a:ext>
            </a:extLst>
          </p:cNvPr>
          <p:cNvSpPr txBox="1"/>
          <p:nvPr userDrawn="1"/>
        </p:nvSpPr>
        <p:spPr>
          <a:xfrm>
            <a:off x="7144009" y="188901"/>
            <a:ext cx="4747299" cy="523220"/>
          </a:xfrm>
          <a:prstGeom prst="rect">
            <a:avLst/>
          </a:prstGeom>
          <a:noFill/>
        </p:spPr>
        <p:txBody>
          <a:bodyPr wrap="square" rtlCol="0">
            <a:spAutoFit/>
          </a:bodyPr>
          <a:lstStyle/>
          <a:p>
            <a:pPr algn="ctr"/>
            <a:r>
              <a:rPr lang="en-US" sz="2800" i="0">
                <a:solidFill>
                  <a:schemeClr val="bg1"/>
                </a:solidFill>
                <a:latin typeface="+mj-lt"/>
              </a:rPr>
              <a:t>Taking Action</a:t>
            </a:r>
          </a:p>
        </p:txBody>
      </p:sp>
      <p:grpSp>
        <p:nvGrpSpPr>
          <p:cNvPr id="11" name="Group 10">
            <a:extLst>
              <a:ext uri="{FF2B5EF4-FFF2-40B4-BE49-F238E27FC236}">
                <a16:creationId xmlns:a16="http://schemas.microsoft.com/office/drawing/2014/main" id="{A24B5828-2B73-8071-C5CB-6249ED7854DB}"/>
              </a:ext>
            </a:extLst>
          </p:cNvPr>
          <p:cNvGrpSpPr>
            <a:grpSpLocks noChangeAspect="1"/>
          </p:cNvGrpSpPr>
          <p:nvPr userDrawn="1"/>
        </p:nvGrpSpPr>
        <p:grpSpPr>
          <a:xfrm>
            <a:off x="-86436" y="0"/>
            <a:ext cx="3413664" cy="6861062"/>
            <a:chOff x="2928469" y="-2593137"/>
            <a:chExt cx="5980816" cy="12020735"/>
          </a:xfrm>
        </p:grpSpPr>
        <p:pic>
          <p:nvPicPr>
            <p:cNvPr id="3" name="Picture 2" descr="A yellow button with black arrow&#10;&#10;Description automatically generated">
              <a:extLst>
                <a:ext uri="{FF2B5EF4-FFF2-40B4-BE49-F238E27FC236}">
                  <a16:creationId xmlns:a16="http://schemas.microsoft.com/office/drawing/2014/main" id="{6992B8F9-2F1F-6A9D-4405-D7592C910D47}"/>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19209" r="22652"/>
            <a:stretch/>
          </p:blipFill>
          <p:spPr>
            <a:xfrm>
              <a:off x="2928470" y="0"/>
              <a:ext cx="5980815" cy="6858000"/>
            </a:xfrm>
            <a:prstGeom prst="rect">
              <a:avLst/>
            </a:prstGeom>
          </p:spPr>
        </p:pic>
        <p:pic>
          <p:nvPicPr>
            <p:cNvPr id="7" name="Picture 6" descr="A yellow button with black arrow&#10;&#10;Description automatically generated">
              <a:extLst>
                <a:ext uri="{FF2B5EF4-FFF2-40B4-BE49-F238E27FC236}">
                  <a16:creationId xmlns:a16="http://schemas.microsoft.com/office/drawing/2014/main" id="{D2AD855A-27A7-A3E7-B22F-FA7EDF84DB3B}"/>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19209" r="22652" b="84369"/>
            <a:stretch/>
          </p:blipFill>
          <p:spPr>
            <a:xfrm>
              <a:off x="2928470" y="-2593137"/>
              <a:ext cx="5980815" cy="2602125"/>
            </a:xfrm>
            <a:prstGeom prst="rect">
              <a:avLst/>
            </a:prstGeom>
          </p:spPr>
        </p:pic>
        <p:pic>
          <p:nvPicPr>
            <p:cNvPr id="10" name="Picture 9" descr="A yellow button with black arrow&#10;&#10;Description automatically generated">
              <a:extLst>
                <a:ext uri="{FF2B5EF4-FFF2-40B4-BE49-F238E27FC236}">
                  <a16:creationId xmlns:a16="http://schemas.microsoft.com/office/drawing/2014/main" id="{67A2B56B-F3CA-A625-83E8-44D80382E87D}"/>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19209" t="82717" r="22652"/>
            <a:stretch/>
          </p:blipFill>
          <p:spPr>
            <a:xfrm>
              <a:off x="2928469" y="6825473"/>
              <a:ext cx="5980815" cy="2602125"/>
            </a:xfrm>
            <a:prstGeom prst="rect">
              <a:avLst/>
            </a:prstGeom>
          </p:spPr>
        </p:pic>
      </p:grpSp>
      <p:pic>
        <p:nvPicPr>
          <p:cNvPr id="13" name="Picture 12">
            <a:extLst>
              <a:ext uri="{FF2B5EF4-FFF2-40B4-BE49-F238E27FC236}">
                <a16:creationId xmlns:a16="http://schemas.microsoft.com/office/drawing/2014/main" id="{742BEEE8-BCD3-B869-9FA2-1898A13023D9}"/>
              </a:ext>
            </a:extLst>
          </p:cNvPr>
          <p:cNvPicPr>
            <a:picLocks noChangeAspect="1"/>
          </p:cNvPicPr>
          <p:nvPr userDrawn="1"/>
        </p:nvPicPr>
        <p:blipFill>
          <a:blip r:embed="rId4"/>
          <a:stretch>
            <a:fillRect/>
          </a:stretch>
        </p:blipFill>
        <p:spPr>
          <a:xfrm>
            <a:off x="154560" y="6017385"/>
            <a:ext cx="724438" cy="704088"/>
          </a:xfrm>
          <a:prstGeom prst="rect">
            <a:avLst/>
          </a:prstGeom>
        </p:spPr>
      </p:pic>
    </p:spTree>
    <p:extLst>
      <p:ext uri="{BB962C8B-B14F-4D97-AF65-F5344CB8AC3E}">
        <p14:creationId xmlns:p14="http://schemas.microsoft.com/office/powerpoint/2010/main" val="12470883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itle" preserve="1">
  <p:cSld name="Nureal Network Backgroun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279C15E0-B7CF-9012-CF9F-06FD3B9E19E2}"/>
              </a:ext>
            </a:extLst>
          </p:cNvPr>
          <p:cNvPicPr>
            <a:picLocks noChangeAspect="1"/>
          </p:cNvPicPr>
          <p:nvPr userDrawn="1"/>
        </p:nvPicPr>
        <p:blipFill rotWithShape="1">
          <a:blip r:embed="rId2">
            <a:alphaModFix amt="5000"/>
            <a:extLst>
              <a:ext uri="{28A0092B-C50C-407E-A947-70E740481C1C}">
                <a14:useLocalDpi xmlns:a14="http://schemas.microsoft.com/office/drawing/2010/main"/>
              </a:ext>
              <a:ext uri="{96DAC541-7B7A-43D3-8B79-37D633B846F1}">
                <asvg:svgBlip xmlns:asvg="http://schemas.microsoft.com/office/drawing/2016/SVG/main" r:embed="rId3"/>
              </a:ext>
            </a:extLst>
          </a:blip>
          <a:srcRect l="-12582" t="15720" r="60428" b="10571"/>
          <a:stretch/>
        </p:blipFill>
        <p:spPr>
          <a:xfrm>
            <a:off x="6096000" y="0"/>
            <a:ext cx="6096000" cy="6858000"/>
          </a:xfrm>
          <a:prstGeom prst="rect">
            <a:avLst/>
          </a:prstGeom>
        </p:spPr>
      </p:pic>
      <p:sp>
        <p:nvSpPr>
          <p:cNvPr id="2" name="Title 1">
            <a:extLst>
              <a:ext uri="{FF2B5EF4-FFF2-40B4-BE49-F238E27FC236}">
                <a16:creationId xmlns:a16="http://schemas.microsoft.com/office/drawing/2014/main" id="{9FC50ABC-09B1-2E85-5B6F-683BA405651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4888791-A592-0DC6-1CF2-D307A152D58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5" name="Footer Placeholder 4">
            <a:extLst>
              <a:ext uri="{FF2B5EF4-FFF2-40B4-BE49-F238E27FC236}">
                <a16:creationId xmlns:a16="http://schemas.microsoft.com/office/drawing/2014/main" id="{200C3EE5-27DC-293E-822F-366F5A050D79}"/>
              </a:ext>
            </a:extLst>
          </p:cNvPr>
          <p:cNvSpPr>
            <a:spLocks noGrp="1"/>
          </p:cNvSpPr>
          <p:nvPr>
            <p:ph type="ftr" sz="quarter" idx="11"/>
          </p:nvPr>
        </p:nvSpPr>
        <p:spPr/>
        <p:txBody>
          <a:bodyPr/>
          <a:lstStyle/>
          <a:p>
            <a:r>
              <a:rPr lang="en-US"/>
              <a:t>Copyright © 2024 Accelerated Innovation Group. All rights reserved.</a:t>
            </a:r>
          </a:p>
        </p:txBody>
      </p:sp>
      <p:sp>
        <p:nvSpPr>
          <p:cNvPr id="6" name="Slide Number Placeholder 5">
            <a:extLst>
              <a:ext uri="{FF2B5EF4-FFF2-40B4-BE49-F238E27FC236}">
                <a16:creationId xmlns:a16="http://schemas.microsoft.com/office/drawing/2014/main" id="{5677A7DD-7AAC-85A4-19F5-483BFC4D3251}"/>
              </a:ext>
            </a:extLst>
          </p:cNvPr>
          <p:cNvSpPr>
            <a:spLocks noGrp="1"/>
          </p:cNvSpPr>
          <p:nvPr>
            <p:ph type="sldNum" sz="quarter" idx="12"/>
          </p:nvPr>
        </p:nvSpPr>
        <p:spPr/>
        <p:txBody>
          <a:bodyPr/>
          <a:lstStyle/>
          <a:p>
            <a:fld id="{56E42921-B966-4A62-852C-F7CA714BA7DB}" type="slidenum">
              <a:rPr lang="en-US" smtClean="0"/>
              <a:t>‹#›</a:t>
            </a:fld>
            <a:endParaRPr lang="en-US"/>
          </a:p>
        </p:txBody>
      </p:sp>
    </p:spTree>
    <p:extLst>
      <p:ext uri="{BB962C8B-B14F-4D97-AF65-F5344CB8AC3E}">
        <p14:creationId xmlns:p14="http://schemas.microsoft.com/office/powerpoint/2010/main" val="368337943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 preserve="1">
  <p:cSld name="Swoosh Backgroun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E09385-9684-C3C3-99EC-9F6C295D2C7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6E6A323-FAFB-FE66-4596-3F49848E8FA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43FB190-C340-7E97-8118-32C2C958EA3A}"/>
              </a:ext>
            </a:extLst>
          </p:cNvPr>
          <p:cNvSpPr>
            <a:spLocks noGrp="1"/>
          </p:cNvSpPr>
          <p:nvPr>
            <p:ph type="dt" sz="half" idx="10"/>
          </p:nvPr>
        </p:nvSpPr>
        <p:spPr>
          <a:xfrm>
            <a:off x="1187021" y="6356350"/>
            <a:ext cx="1377545" cy="365125"/>
          </a:xfrm>
          <a:prstGeom prst="rect">
            <a:avLst/>
          </a:prstGeom>
        </p:spPr>
        <p:txBody>
          <a:bodyPr/>
          <a:lstStyle/>
          <a:p>
            <a:endParaRPr lang="en-US"/>
          </a:p>
        </p:txBody>
      </p:sp>
      <p:sp>
        <p:nvSpPr>
          <p:cNvPr id="5" name="Footer Placeholder 4">
            <a:extLst>
              <a:ext uri="{FF2B5EF4-FFF2-40B4-BE49-F238E27FC236}">
                <a16:creationId xmlns:a16="http://schemas.microsoft.com/office/drawing/2014/main" id="{BAB8419A-93F5-7FB2-C063-E7CEE1BEFAB2}"/>
              </a:ext>
            </a:extLst>
          </p:cNvPr>
          <p:cNvSpPr>
            <a:spLocks noGrp="1"/>
          </p:cNvSpPr>
          <p:nvPr>
            <p:ph type="ftr" sz="quarter" idx="11"/>
          </p:nvPr>
        </p:nvSpPr>
        <p:spPr/>
        <p:txBody>
          <a:bodyPr/>
          <a:lstStyle/>
          <a:p>
            <a:r>
              <a:rPr lang="en-US"/>
              <a:t>Copyright © 2024 Accelerated Innovation Group. All rights reserved.</a:t>
            </a:r>
          </a:p>
        </p:txBody>
      </p:sp>
      <p:sp>
        <p:nvSpPr>
          <p:cNvPr id="6" name="Slide Number Placeholder 5">
            <a:extLst>
              <a:ext uri="{FF2B5EF4-FFF2-40B4-BE49-F238E27FC236}">
                <a16:creationId xmlns:a16="http://schemas.microsoft.com/office/drawing/2014/main" id="{E2C90454-7A38-AADB-924C-C252A603F133}"/>
              </a:ext>
            </a:extLst>
          </p:cNvPr>
          <p:cNvSpPr>
            <a:spLocks noGrp="1"/>
          </p:cNvSpPr>
          <p:nvPr>
            <p:ph type="sldNum" sz="quarter" idx="12"/>
          </p:nvPr>
        </p:nvSpPr>
        <p:spPr/>
        <p:txBody>
          <a:bodyPr/>
          <a:lstStyle/>
          <a:p>
            <a:fld id="{56E42921-B966-4A62-852C-F7CA714BA7DB}" type="slidenum">
              <a:rPr lang="en-US" smtClean="0"/>
              <a:t>‹#›</a:t>
            </a:fld>
            <a:endParaRPr lang="en-US"/>
          </a:p>
        </p:txBody>
      </p:sp>
      <p:pic>
        <p:nvPicPr>
          <p:cNvPr id="7" name="Picture 6">
            <a:extLst>
              <a:ext uri="{FF2B5EF4-FFF2-40B4-BE49-F238E27FC236}">
                <a16:creationId xmlns:a16="http://schemas.microsoft.com/office/drawing/2014/main" id="{F4995682-6757-918C-A675-E09F0A6C67DD}"/>
              </a:ext>
            </a:extLst>
          </p:cNvPr>
          <p:cNvPicPr>
            <a:picLocks noChangeAspect="1"/>
          </p:cNvPicPr>
          <p:nvPr userDrawn="1"/>
        </p:nvPicPr>
        <p:blipFill rotWithShape="1">
          <a:blip r:embed="rId3">
            <a:alphaModFix amt="40000"/>
            <a:extLst>
              <a:ext uri="{28A0092B-C50C-407E-A947-70E740481C1C}">
                <a14:useLocalDpi xmlns:a14="http://schemas.microsoft.com/office/drawing/2010/main"/>
              </a:ext>
            </a:extLst>
          </a:blip>
          <a:srcRect/>
          <a:stretch/>
        </p:blipFill>
        <p:spPr>
          <a:xfrm>
            <a:off x="2466" y="0"/>
            <a:ext cx="12189533" cy="6859388"/>
          </a:xfrm>
          <a:prstGeom prst="rect">
            <a:avLst/>
          </a:prstGeom>
        </p:spPr>
      </p:pic>
      <p:sp>
        <p:nvSpPr>
          <p:cNvPr id="14" name="Rectangle 13">
            <a:extLst>
              <a:ext uri="{FF2B5EF4-FFF2-40B4-BE49-F238E27FC236}">
                <a16:creationId xmlns:a16="http://schemas.microsoft.com/office/drawing/2014/main" id="{6603ACDF-4BCA-CBCD-2A75-7D224AF298AE}"/>
              </a:ext>
            </a:extLst>
          </p:cNvPr>
          <p:cNvSpPr/>
          <p:nvPr userDrawn="1"/>
        </p:nvSpPr>
        <p:spPr>
          <a:xfrm>
            <a:off x="419100" y="934647"/>
            <a:ext cx="11326961" cy="59764"/>
          </a:xfrm>
          <a:prstGeom prst="rect">
            <a:avLst/>
          </a:prstGeom>
          <a:gradFill flip="none" rotWithShape="1">
            <a:gsLst>
              <a:gs pos="0">
                <a:srgbClr val="2C85E5"/>
              </a:gs>
              <a:gs pos="32000">
                <a:srgbClr val="5523C3"/>
              </a:gs>
              <a:gs pos="60000">
                <a:srgbClr val="5323BF"/>
              </a:gs>
              <a:gs pos="97000">
                <a:srgbClr val="2E136A"/>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1679782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0C87C9-F69C-7B66-6C22-5BCF8EE1265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7A4D1E9-4D2B-40D7-74DA-5367B500078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AD3FFA5-6D85-FAE8-1813-23818906FE45}"/>
              </a:ext>
            </a:extLst>
          </p:cNvPr>
          <p:cNvSpPr>
            <a:spLocks noGrp="1"/>
          </p:cNvSpPr>
          <p:nvPr>
            <p:ph type="dt" sz="half" idx="10"/>
          </p:nvPr>
        </p:nvSpPr>
        <p:spPr>
          <a:xfrm>
            <a:off x="1187021" y="6356350"/>
            <a:ext cx="1377545" cy="365125"/>
          </a:xfrm>
          <a:prstGeom prst="rect">
            <a:avLst/>
          </a:prstGeom>
        </p:spPr>
        <p:txBody>
          <a:bodyPr/>
          <a:lstStyle/>
          <a:p>
            <a:endParaRPr lang="en-US"/>
          </a:p>
        </p:txBody>
      </p:sp>
      <p:sp>
        <p:nvSpPr>
          <p:cNvPr id="5" name="Footer Placeholder 4">
            <a:extLst>
              <a:ext uri="{FF2B5EF4-FFF2-40B4-BE49-F238E27FC236}">
                <a16:creationId xmlns:a16="http://schemas.microsoft.com/office/drawing/2014/main" id="{4EFF603E-AFE2-348C-1F04-60163C825FE6}"/>
              </a:ext>
            </a:extLst>
          </p:cNvPr>
          <p:cNvSpPr>
            <a:spLocks noGrp="1"/>
          </p:cNvSpPr>
          <p:nvPr>
            <p:ph type="ftr" sz="quarter" idx="11"/>
          </p:nvPr>
        </p:nvSpPr>
        <p:spPr/>
        <p:txBody>
          <a:bodyPr/>
          <a:lstStyle/>
          <a:p>
            <a:r>
              <a:rPr lang="en-US"/>
              <a:t>Copyright © 2024 Accelerated Innovation Group. All rights reserved.</a:t>
            </a:r>
          </a:p>
        </p:txBody>
      </p:sp>
      <p:sp>
        <p:nvSpPr>
          <p:cNvPr id="6" name="Slide Number Placeholder 5">
            <a:extLst>
              <a:ext uri="{FF2B5EF4-FFF2-40B4-BE49-F238E27FC236}">
                <a16:creationId xmlns:a16="http://schemas.microsoft.com/office/drawing/2014/main" id="{94F91EC7-963F-7445-178E-FFA503AE6D0D}"/>
              </a:ext>
            </a:extLst>
          </p:cNvPr>
          <p:cNvSpPr>
            <a:spLocks noGrp="1"/>
          </p:cNvSpPr>
          <p:nvPr>
            <p:ph type="sldNum" sz="quarter" idx="12"/>
          </p:nvPr>
        </p:nvSpPr>
        <p:spPr/>
        <p:txBody>
          <a:bodyPr/>
          <a:lstStyle/>
          <a:p>
            <a:fld id="{56E42921-B966-4A62-852C-F7CA714BA7DB}" type="slidenum">
              <a:rPr lang="en-US" smtClean="0"/>
              <a:t>‹#›</a:t>
            </a:fld>
            <a:endParaRPr lang="en-US"/>
          </a:p>
        </p:txBody>
      </p:sp>
    </p:spTree>
    <p:extLst>
      <p:ext uri="{BB962C8B-B14F-4D97-AF65-F5344CB8AC3E}">
        <p14:creationId xmlns:p14="http://schemas.microsoft.com/office/powerpoint/2010/main" val="88485134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0B9F7-149D-3209-5808-D228C473651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100AD32-C7BB-1B18-045D-3CA8878EF5B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80FD938-E51E-0A2C-AFCE-632CD604E11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A5524FF-84EE-5228-7F59-40C6F4326E9B}"/>
              </a:ext>
            </a:extLst>
          </p:cNvPr>
          <p:cNvSpPr>
            <a:spLocks noGrp="1"/>
          </p:cNvSpPr>
          <p:nvPr>
            <p:ph type="dt" sz="half" idx="10"/>
          </p:nvPr>
        </p:nvSpPr>
        <p:spPr>
          <a:xfrm>
            <a:off x="1187021" y="6356350"/>
            <a:ext cx="1377545" cy="365125"/>
          </a:xfrm>
          <a:prstGeom prst="rect">
            <a:avLst/>
          </a:prstGeom>
        </p:spPr>
        <p:txBody>
          <a:bodyPr/>
          <a:lstStyle/>
          <a:p>
            <a:endParaRPr lang="en-US"/>
          </a:p>
        </p:txBody>
      </p:sp>
      <p:sp>
        <p:nvSpPr>
          <p:cNvPr id="6" name="Footer Placeholder 5">
            <a:extLst>
              <a:ext uri="{FF2B5EF4-FFF2-40B4-BE49-F238E27FC236}">
                <a16:creationId xmlns:a16="http://schemas.microsoft.com/office/drawing/2014/main" id="{FE8A71A6-0DDC-95FA-145B-B7668BEB4E27}"/>
              </a:ext>
            </a:extLst>
          </p:cNvPr>
          <p:cNvSpPr>
            <a:spLocks noGrp="1"/>
          </p:cNvSpPr>
          <p:nvPr>
            <p:ph type="ftr" sz="quarter" idx="11"/>
          </p:nvPr>
        </p:nvSpPr>
        <p:spPr/>
        <p:txBody>
          <a:bodyPr/>
          <a:lstStyle/>
          <a:p>
            <a:r>
              <a:rPr lang="en-US"/>
              <a:t>Copyright © 2024 Accelerated Innovation Group. All rights reserved.</a:t>
            </a:r>
          </a:p>
        </p:txBody>
      </p:sp>
      <p:sp>
        <p:nvSpPr>
          <p:cNvPr id="7" name="Slide Number Placeholder 6">
            <a:extLst>
              <a:ext uri="{FF2B5EF4-FFF2-40B4-BE49-F238E27FC236}">
                <a16:creationId xmlns:a16="http://schemas.microsoft.com/office/drawing/2014/main" id="{0C80A0CE-1B1B-C390-66AB-33DD8F8802E8}"/>
              </a:ext>
            </a:extLst>
          </p:cNvPr>
          <p:cNvSpPr>
            <a:spLocks noGrp="1"/>
          </p:cNvSpPr>
          <p:nvPr>
            <p:ph type="sldNum" sz="quarter" idx="12"/>
          </p:nvPr>
        </p:nvSpPr>
        <p:spPr/>
        <p:txBody>
          <a:bodyPr/>
          <a:lstStyle/>
          <a:p>
            <a:fld id="{56E42921-B966-4A62-852C-F7CA714BA7DB}" type="slidenum">
              <a:rPr lang="en-US" smtClean="0"/>
              <a:t>‹#›</a:t>
            </a:fld>
            <a:endParaRPr lang="en-US"/>
          </a:p>
        </p:txBody>
      </p:sp>
    </p:spTree>
    <p:extLst>
      <p:ext uri="{BB962C8B-B14F-4D97-AF65-F5344CB8AC3E}">
        <p14:creationId xmlns:p14="http://schemas.microsoft.com/office/powerpoint/2010/main" val="110303148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B41D0-4423-DE18-1038-7557F0B29B9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14AD49E-2B07-8708-3B69-DA91F45F4B5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99AD47E-77E3-C83A-ABD7-71159934F8D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E271DAB-ECE7-E011-507F-22331327267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65EB764-B02E-9F9C-65C8-2C8072CBAEF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12984D3-7DC6-DF10-5DBC-A1C1A73A1B74}"/>
              </a:ext>
            </a:extLst>
          </p:cNvPr>
          <p:cNvSpPr>
            <a:spLocks noGrp="1"/>
          </p:cNvSpPr>
          <p:nvPr>
            <p:ph type="dt" sz="half" idx="10"/>
          </p:nvPr>
        </p:nvSpPr>
        <p:spPr>
          <a:xfrm>
            <a:off x="1187021" y="6356350"/>
            <a:ext cx="1377545" cy="365125"/>
          </a:xfrm>
          <a:prstGeom prst="rect">
            <a:avLst/>
          </a:prstGeom>
        </p:spPr>
        <p:txBody>
          <a:bodyPr/>
          <a:lstStyle/>
          <a:p>
            <a:endParaRPr lang="en-US"/>
          </a:p>
        </p:txBody>
      </p:sp>
      <p:sp>
        <p:nvSpPr>
          <p:cNvPr id="8" name="Footer Placeholder 7">
            <a:extLst>
              <a:ext uri="{FF2B5EF4-FFF2-40B4-BE49-F238E27FC236}">
                <a16:creationId xmlns:a16="http://schemas.microsoft.com/office/drawing/2014/main" id="{ADDB11F1-C88D-9C4F-15F5-334850A2E538}"/>
              </a:ext>
            </a:extLst>
          </p:cNvPr>
          <p:cNvSpPr>
            <a:spLocks noGrp="1"/>
          </p:cNvSpPr>
          <p:nvPr>
            <p:ph type="ftr" sz="quarter" idx="11"/>
          </p:nvPr>
        </p:nvSpPr>
        <p:spPr/>
        <p:txBody>
          <a:bodyPr/>
          <a:lstStyle/>
          <a:p>
            <a:r>
              <a:rPr lang="en-US"/>
              <a:t>Copyright © 2024 Accelerated Innovation Group. All rights reserved.</a:t>
            </a:r>
          </a:p>
        </p:txBody>
      </p:sp>
      <p:sp>
        <p:nvSpPr>
          <p:cNvPr id="9" name="Slide Number Placeholder 8">
            <a:extLst>
              <a:ext uri="{FF2B5EF4-FFF2-40B4-BE49-F238E27FC236}">
                <a16:creationId xmlns:a16="http://schemas.microsoft.com/office/drawing/2014/main" id="{BFF5522D-FB92-851A-474C-65CEFA6FCB35}"/>
              </a:ext>
            </a:extLst>
          </p:cNvPr>
          <p:cNvSpPr>
            <a:spLocks noGrp="1"/>
          </p:cNvSpPr>
          <p:nvPr>
            <p:ph type="sldNum" sz="quarter" idx="12"/>
          </p:nvPr>
        </p:nvSpPr>
        <p:spPr/>
        <p:txBody>
          <a:bodyPr/>
          <a:lstStyle/>
          <a:p>
            <a:fld id="{56E42921-B966-4A62-852C-F7CA714BA7DB}" type="slidenum">
              <a:rPr lang="en-US" smtClean="0"/>
              <a:t>‹#›</a:t>
            </a:fld>
            <a:endParaRPr lang="en-US"/>
          </a:p>
        </p:txBody>
      </p:sp>
    </p:spTree>
    <p:extLst>
      <p:ext uri="{BB962C8B-B14F-4D97-AF65-F5344CB8AC3E}">
        <p14:creationId xmlns:p14="http://schemas.microsoft.com/office/powerpoint/2010/main" val="106014694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072A9D-C121-92DA-AFFC-77AE520DAAA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0BBD311-BA7D-FC22-C660-64BF4F69C09C}"/>
              </a:ext>
            </a:extLst>
          </p:cNvPr>
          <p:cNvSpPr>
            <a:spLocks noGrp="1"/>
          </p:cNvSpPr>
          <p:nvPr>
            <p:ph type="dt" sz="half" idx="10"/>
          </p:nvPr>
        </p:nvSpPr>
        <p:spPr>
          <a:xfrm>
            <a:off x="1187021" y="6356350"/>
            <a:ext cx="1377545" cy="365125"/>
          </a:xfrm>
          <a:prstGeom prst="rect">
            <a:avLst/>
          </a:prstGeom>
        </p:spPr>
        <p:txBody>
          <a:bodyPr/>
          <a:lstStyle/>
          <a:p>
            <a:endParaRPr lang="en-US"/>
          </a:p>
        </p:txBody>
      </p:sp>
      <p:sp>
        <p:nvSpPr>
          <p:cNvPr id="4" name="Footer Placeholder 3">
            <a:extLst>
              <a:ext uri="{FF2B5EF4-FFF2-40B4-BE49-F238E27FC236}">
                <a16:creationId xmlns:a16="http://schemas.microsoft.com/office/drawing/2014/main" id="{05756A5E-0F4E-1BE5-3126-056F2085F547}"/>
              </a:ext>
            </a:extLst>
          </p:cNvPr>
          <p:cNvSpPr>
            <a:spLocks noGrp="1"/>
          </p:cNvSpPr>
          <p:nvPr>
            <p:ph type="ftr" sz="quarter" idx="11"/>
          </p:nvPr>
        </p:nvSpPr>
        <p:spPr/>
        <p:txBody>
          <a:bodyPr/>
          <a:lstStyle/>
          <a:p>
            <a:r>
              <a:rPr lang="en-US"/>
              <a:t>Copyright © 2024 Accelerated Innovation Group. All rights reserved.</a:t>
            </a:r>
          </a:p>
        </p:txBody>
      </p:sp>
      <p:sp>
        <p:nvSpPr>
          <p:cNvPr id="5" name="Slide Number Placeholder 4">
            <a:extLst>
              <a:ext uri="{FF2B5EF4-FFF2-40B4-BE49-F238E27FC236}">
                <a16:creationId xmlns:a16="http://schemas.microsoft.com/office/drawing/2014/main" id="{3E950A46-F6F1-0870-47FF-8C71FCEC77FD}"/>
              </a:ext>
            </a:extLst>
          </p:cNvPr>
          <p:cNvSpPr>
            <a:spLocks noGrp="1"/>
          </p:cNvSpPr>
          <p:nvPr>
            <p:ph type="sldNum" sz="quarter" idx="12"/>
          </p:nvPr>
        </p:nvSpPr>
        <p:spPr/>
        <p:txBody>
          <a:bodyPr/>
          <a:lstStyle/>
          <a:p>
            <a:fld id="{56E42921-B966-4A62-852C-F7CA714BA7DB}" type="slidenum">
              <a:rPr lang="en-US" smtClean="0"/>
              <a:t>‹#›</a:t>
            </a:fld>
            <a:endParaRPr lang="en-US"/>
          </a:p>
        </p:txBody>
      </p:sp>
    </p:spTree>
    <p:extLst>
      <p:ext uri="{BB962C8B-B14F-4D97-AF65-F5344CB8AC3E}">
        <p14:creationId xmlns:p14="http://schemas.microsoft.com/office/powerpoint/2010/main" val="391921089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D626CFA-AEC3-6875-4131-8332B9D50AA5}"/>
              </a:ext>
            </a:extLst>
          </p:cNvPr>
          <p:cNvSpPr>
            <a:spLocks noGrp="1"/>
          </p:cNvSpPr>
          <p:nvPr>
            <p:ph type="dt" sz="half" idx="10"/>
          </p:nvPr>
        </p:nvSpPr>
        <p:spPr>
          <a:xfrm>
            <a:off x="1187021" y="6356350"/>
            <a:ext cx="1377545" cy="365125"/>
          </a:xfrm>
          <a:prstGeom prst="rect">
            <a:avLst/>
          </a:prstGeom>
        </p:spPr>
        <p:txBody>
          <a:bodyPr/>
          <a:lstStyle/>
          <a:p>
            <a:endParaRPr lang="en-US"/>
          </a:p>
        </p:txBody>
      </p:sp>
      <p:sp>
        <p:nvSpPr>
          <p:cNvPr id="3" name="Footer Placeholder 2">
            <a:extLst>
              <a:ext uri="{FF2B5EF4-FFF2-40B4-BE49-F238E27FC236}">
                <a16:creationId xmlns:a16="http://schemas.microsoft.com/office/drawing/2014/main" id="{110BCEEA-0334-CB05-7DEE-DCD34CE0B12C}"/>
              </a:ext>
            </a:extLst>
          </p:cNvPr>
          <p:cNvSpPr>
            <a:spLocks noGrp="1"/>
          </p:cNvSpPr>
          <p:nvPr>
            <p:ph type="ftr" sz="quarter" idx="11"/>
          </p:nvPr>
        </p:nvSpPr>
        <p:spPr/>
        <p:txBody>
          <a:bodyPr/>
          <a:lstStyle/>
          <a:p>
            <a:r>
              <a:rPr lang="en-US"/>
              <a:t>Copyright © 2024 Accelerated Innovation Group. All rights reserved.</a:t>
            </a:r>
          </a:p>
        </p:txBody>
      </p:sp>
      <p:sp>
        <p:nvSpPr>
          <p:cNvPr id="4" name="Slide Number Placeholder 3">
            <a:extLst>
              <a:ext uri="{FF2B5EF4-FFF2-40B4-BE49-F238E27FC236}">
                <a16:creationId xmlns:a16="http://schemas.microsoft.com/office/drawing/2014/main" id="{4443734D-6047-9CAC-BFDA-FD79A942CBCA}"/>
              </a:ext>
            </a:extLst>
          </p:cNvPr>
          <p:cNvSpPr>
            <a:spLocks noGrp="1"/>
          </p:cNvSpPr>
          <p:nvPr>
            <p:ph type="sldNum" sz="quarter" idx="12"/>
          </p:nvPr>
        </p:nvSpPr>
        <p:spPr/>
        <p:txBody>
          <a:bodyPr/>
          <a:lstStyle/>
          <a:p>
            <a:fld id="{56E42921-B966-4A62-852C-F7CA714BA7DB}" type="slidenum">
              <a:rPr lang="en-US" smtClean="0"/>
              <a:t>‹#›</a:t>
            </a:fld>
            <a:endParaRPr lang="en-US"/>
          </a:p>
        </p:txBody>
      </p:sp>
    </p:spTree>
    <p:extLst>
      <p:ext uri="{BB962C8B-B14F-4D97-AF65-F5344CB8AC3E}">
        <p14:creationId xmlns:p14="http://schemas.microsoft.com/office/powerpoint/2010/main" val="30019835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0924F1-6AA4-C25D-F673-F75197CCA20D}"/>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3CEE011E-0C6B-0270-FFB4-B21CC7AE962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DE72D45D-6501-90B8-42A2-5AB544B4A8F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2A9ACFD9-5800-925C-AC9A-39AEC40C9193}"/>
              </a:ext>
            </a:extLst>
          </p:cNvPr>
          <p:cNvSpPr>
            <a:spLocks noGrp="1"/>
          </p:cNvSpPr>
          <p:nvPr>
            <p:ph type="dt" sz="half" idx="10"/>
          </p:nvPr>
        </p:nvSpPr>
        <p:spPr/>
        <p:txBody>
          <a:bodyPr/>
          <a:lstStyle/>
          <a:p>
            <a:fld id="{9082A1E5-8857-4F6D-996F-64477A8BB7A6}" type="datetimeFigureOut">
              <a:rPr lang="en-IN" smtClean="0"/>
              <a:t>03-10-2024</a:t>
            </a:fld>
            <a:endParaRPr lang="en-IN"/>
          </a:p>
        </p:txBody>
      </p:sp>
      <p:sp>
        <p:nvSpPr>
          <p:cNvPr id="6" name="Footer Placeholder 5">
            <a:extLst>
              <a:ext uri="{FF2B5EF4-FFF2-40B4-BE49-F238E27FC236}">
                <a16:creationId xmlns:a16="http://schemas.microsoft.com/office/drawing/2014/main" id="{FC4C757D-2503-5806-BA02-BCBF78C43F0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2D6BC2D-4948-EE73-7ABF-18CF11A032DE}"/>
              </a:ext>
            </a:extLst>
          </p:cNvPr>
          <p:cNvSpPr>
            <a:spLocks noGrp="1"/>
          </p:cNvSpPr>
          <p:nvPr>
            <p:ph type="sldNum" sz="quarter" idx="12"/>
          </p:nvPr>
        </p:nvSpPr>
        <p:spPr/>
        <p:txBody>
          <a:bodyPr/>
          <a:lstStyle/>
          <a:p>
            <a:fld id="{C32F3CAB-5125-43F4-BF47-AA8443207DCF}" type="slidenum">
              <a:rPr lang="en-IN" smtClean="0"/>
              <a:t>‹#›</a:t>
            </a:fld>
            <a:endParaRPr lang="en-IN"/>
          </a:p>
        </p:txBody>
      </p:sp>
    </p:spTree>
    <p:extLst>
      <p:ext uri="{BB962C8B-B14F-4D97-AF65-F5344CB8AC3E}">
        <p14:creationId xmlns:p14="http://schemas.microsoft.com/office/powerpoint/2010/main" val="16437198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A105FC-B90A-68C8-93CC-B095B36A9C9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3F8BF1C-C79F-3258-E53E-F503DEF0E4F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28B067F-7D4B-4376-4A6F-850B2DCC610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71246C8-8EBE-9BD3-2386-BB2C3F3A9860}"/>
              </a:ext>
            </a:extLst>
          </p:cNvPr>
          <p:cNvSpPr>
            <a:spLocks noGrp="1"/>
          </p:cNvSpPr>
          <p:nvPr>
            <p:ph type="dt" sz="half" idx="10"/>
          </p:nvPr>
        </p:nvSpPr>
        <p:spPr>
          <a:xfrm>
            <a:off x="1187021" y="6356350"/>
            <a:ext cx="1377545" cy="365125"/>
          </a:xfrm>
          <a:prstGeom prst="rect">
            <a:avLst/>
          </a:prstGeom>
        </p:spPr>
        <p:txBody>
          <a:bodyPr/>
          <a:lstStyle/>
          <a:p>
            <a:endParaRPr lang="en-US"/>
          </a:p>
        </p:txBody>
      </p:sp>
      <p:sp>
        <p:nvSpPr>
          <p:cNvPr id="6" name="Footer Placeholder 5">
            <a:extLst>
              <a:ext uri="{FF2B5EF4-FFF2-40B4-BE49-F238E27FC236}">
                <a16:creationId xmlns:a16="http://schemas.microsoft.com/office/drawing/2014/main" id="{13667103-C2FF-95AF-3239-B191213837E9}"/>
              </a:ext>
            </a:extLst>
          </p:cNvPr>
          <p:cNvSpPr>
            <a:spLocks noGrp="1"/>
          </p:cNvSpPr>
          <p:nvPr>
            <p:ph type="ftr" sz="quarter" idx="11"/>
          </p:nvPr>
        </p:nvSpPr>
        <p:spPr/>
        <p:txBody>
          <a:bodyPr/>
          <a:lstStyle/>
          <a:p>
            <a:r>
              <a:rPr lang="en-US"/>
              <a:t>Copyright © 2024 Accelerated Innovation Group. All rights reserved.</a:t>
            </a:r>
          </a:p>
        </p:txBody>
      </p:sp>
      <p:sp>
        <p:nvSpPr>
          <p:cNvPr id="7" name="Slide Number Placeholder 6">
            <a:extLst>
              <a:ext uri="{FF2B5EF4-FFF2-40B4-BE49-F238E27FC236}">
                <a16:creationId xmlns:a16="http://schemas.microsoft.com/office/drawing/2014/main" id="{1178246E-7899-1AB0-D8F6-49D3F393E674}"/>
              </a:ext>
            </a:extLst>
          </p:cNvPr>
          <p:cNvSpPr>
            <a:spLocks noGrp="1"/>
          </p:cNvSpPr>
          <p:nvPr>
            <p:ph type="sldNum" sz="quarter" idx="12"/>
          </p:nvPr>
        </p:nvSpPr>
        <p:spPr/>
        <p:txBody>
          <a:bodyPr/>
          <a:lstStyle/>
          <a:p>
            <a:fld id="{56E42921-B966-4A62-852C-F7CA714BA7DB}" type="slidenum">
              <a:rPr lang="en-US" smtClean="0"/>
              <a:t>‹#›</a:t>
            </a:fld>
            <a:endParaRPr lang="en-US"/>
          </a:p>
        </p:txBody>
      </p:sp>
    </p:spTree>
    <p:extLst>
      <p:ext uri="{BB962C8B-B14F-4D97-AF65-F5344CB8AC3E}">
        <p14:creationId xmlns:p14="http://schemas.microsoft.com/office/powerpoint/2010/main" val="146812050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1B673A-2E21-094B-5714-9E70FC0B6FA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3E0D1DB-A56C-5959-40DB-A9355E1DE2E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85E1D9A-CCC2-2527-A85A-53C1C523E68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1BB8956-5A1B-7736-AF32-024AD0E742CC}"/>
              </a:ext>
            </a:extLst>
          </p:cNvPr>
          <p:cNvSpPr>
            <a:spLocks noGrp="1"/>
          </p:cNvSpPr>
          <p:nvPr>
            <p:ph type="dt" sz="half" idx="10"/>
          </p:nvPr>
        </p:nvSpPr>
        <p:spPr>
          <a:xfrm>
            <a:off x="1187021" y="6356350"/>
            <a:ext cx="1377545" cy="365125"/>
          </a:xfrm>
          <a:prstGeom prst="rect">
            <a:avLst/>
          </a:prstGeom>
        </p:spPr>
        <p:txBody>
          <a:bodyPr/>
          <a:lstStyle/>
          <a:p>
            <a:endParaRPr lang="en-US"/>
          </a:p>
        </p:txBody>
      </p:sp>
      <p:sp>
        <p:nvSpPr>
          <p:cNvPr id="6" name="Footer Placeholder 5">
            <a:extLst>
              <a:ext uri="{FF2B5EF4-FFF2-40B4-BE49-F238E27FC236}">
                <a16:creationId xmlns:a16="http://schemas.microsoft.com/office/drawing/2014/main" id="{5BFFD553-5EB7-FDB3-3267-170DD25C8494}"/>
              </a:ext>
            </a:extLst>
          </p:cNvPr>
          <p:cNvSpPr>
            <a:spLocks noGrp="1"/>
          </p:cNvSpPr>
          <p:nvPr>
            <p:ph type="ftr" sz="quarter" idx="11"/>
          </p:nvPr>
        </p:nvSpPr>
        <p:spPr/>
        <p:txBody>
          <a:bodyPr/>
          <a:lstStyle/>
          <a:p>
            <a:r>
              <a:rPr lang="en-US"/>
              <a:t>Copyright © 2024 Accelerated Innovation Group. All rights reserved.</a:t>
            </a:r>
          </a:p>
        </p:txBody>
      </p:sp>
      <p:sp>
        <p:nvSpPr>
          <p:cNvPr id="7" name="Slide Number Placeholder 6">
            <a:extLst>
              <a:ext uri="{FF2B5EF4-FFF2-40B4-BE49-F238E27FC236}">
                <a16:creationId xmlns:a16="http://schemas.microsoft.com/office/drawing/2014/main" id="{356D1ADF-0976-5196-490B-8E18F3BD4785}"/>
              </a:ext>
            </a:extLst>
          </p:cNvPr>
          <p:cNvSpPr>
            <a:spLocks noGrp="1"/>
          </p:cNvSpPr>
          <p:nvPr>
            <p:ph type="sldNum" sz="quarter" idx="12"/>
          </p:nvPr>
        </p:nvSpPr>
        <p:spPr/>
        <p:txBody>
          <a:bodyPr/>
          <a:lstStyle/>
          <a:p>
            <a:fld id="{56E42921-B966-4A62-852C-F7CA714BA7DB}" type="slidenum">
              <a:rPr lang="en-US" smtClean="0"/>
              <a:t>‹#›</a:t>
            </a:fld>
            <a:endParaRPr lang="en-US"/>
          </a:p>
        </p:txBody>
      </p:sp>
    </p:spTree>
    <p:extLst>
      <p:ext uri="{BB962C8B-B14F-4D97-AF65-F5344CB8AC3E}">
        <p14:creationId xmlns:p14="http://schemas.microsoft.com/office/powerpoint/2010/main" val="150870355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E5E0BB-6854-BEA9-2815-D2A1F3BEBF5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E832383-29A4-BFF1-6E50-C60120863E9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3207AA5-C422-D766-4461-E43EDBE33CB6}"/>
              </a:ext>
            </a:extLst>
          </p:cNvPr>
          <p:cNvSpPr>
            <a:spLocks noGrp="1"/>
          </p:cNvSpPr>
          <p:nvPr>
            <p:ph type="dt" sz="half" idx="10"/>
          </p:nvPr>
        </p:nvSpPr>
        <p:spPr>
          <a:xfrm>
            <a:off x="1187021" y="6356350"/>
            <a:ext cx="1377545" cy="365125"/>
          </a:xfrm>
          <a:prstGeom prst="rect">
            <a:avLst/>
          </a:prstGeom>
        </p:spPr>
        <p:txBody>
          <a:bodyPr/>
          <a:lstStyle/>
          <a:p>
            <a:endParaRPr lang="en-US"/>
          </a:p>
        </p:txBody>
      </p:sp>
      <p:sp>
        <p:nvSpPr>
          <p:cNvPr id="5" name="Footer Placeholder 4">
            <a:extLst>
              <a:ext uri="{FF2B5EF4-FFF2-40B4-BE49-F238E27FC236}">
                <a16:creationId xmlns:a16="http://schemas.microsoft.com/office/drawing/2014/main" id="{45DF51B9-B30F-6D62-EA92-1328377709C4}"/>
              </a:ext>
            </a:extLst>
          </p:cNvPr>
          <p:cNvSpPr>
            <a:spLocks noGrp="1"/>
          </p:cNvSpPr>
          <p:nvPr>
            <p:ph type="ftr" sz="quarter" idx="11"/>
          </p:nvPr>
        </p:nvSpPr>
        <p:spPr/>
        <p:txBody>
          <a:bodyPr/>
          <a:lstStyle/>
          <a:p>
            <a:r>
              <a:rPr lang="en-US"/>
              <a:t>Copyright © 2024 Accelerated Innovation Group. All rights reserved.</a:t>
            </a:r>
          </a:p>
        </p:txBody>
      </p:sp>
      <p:sp>
        <p:nvSpPr>
          <p:cNvPr id="6" name="Slide Number Placeholder 5">
            <a:extLst>
              <a:ext uri="{FF2B5EF4-FFF2-40B4-BE49-F238E27FC236}">
                <a16:creationId xmlns:a16="http://schemas.microsoft.com/office/drawing/2014/main" id="{5D18D5CC-E8F0-2C33-D81A-893E27D15A6A}"/>
              </a:ext>
            </a:extLst>
          </p:cNvPr>
          <p:cNvSpPr>
            <a:spLocks noGrp="1"/>
          </p:cNvSpPr>
          <p:nvPr>
            <p:ph type="sldNum" sz="quarter" idx="12"/>
          </p:nvPr>
        </p:nvSpPr>
        <p:spPr/>
        <p:txBody>
          <a:bodyPr/>
          <a:lstStyle/>
          <a:p>
            <a:fld id="{56E42921-B966-4A62-852C-F7CA714BA7DB}" type="slidenum">
              <a:rPr lang="en-US" smtClean="0"/>
              <a:t>‹#›</a:t>
            </a:fld>
            <a:endParaRPr lang="en-US"/>
          </a:p>
        </p:txBody>
      </p:sp>
    </p:spTree>
    <p:extLst>
      <p:ext uri="{BB962C8B-B14F-4D97-AF65-F5344CB8AC3E}">
        <p14:creationId xmlns:p14="http://schemas.microsoft.com/office/powerpoint/2010/main" val="383727185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5082884-B887-8711-32A3-6806F251DFD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B33BA7B-C940-9F7E-5104-0BF442C4987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27EF345-1141-40CC-9A3B-DFA6946A279C}"/>
              </a:ext>
            </a:extLst>
          </p:cNvPr>
          <p:cNvSpPr>
            <a:spLocks noGrp="1"/>
          </p:cNvSpPr>
          <p:nvPr>
            <p:ph type="dt" sz="half" idx="10"/>
          </p:nvPr>
        </p:nvSpPr>
        <p:spPr>
          <a:xfrm>
            <a:off x="1187021" y="6356350"/>
            <a:ext cx="1377545" cy="365125"/>
          </a:xfrm>
          <a:prstGeom prst="rect">
            <a:avLst/>
          </a:prstGeom>
        </p:spPr>
        <p:txBody>
          <a:bodyPr/>
          <a:lstStyle/>
          <a:p>
            <a:endParaRPr lang="en-US"/>
          </a:p>
        </p:txBody>
      </p:sp>
      <p:sp>
        <p:nvSpPr>
          <p:cNvPr id="5" name="Footer Placeholder 4">
            <a:extLst>
              <a:ext uri="{FF2B5EF4-FFF2-40B4-BE49-F238E27FC236}">
                <a16:creationId xmlns:a16="http://schemas.microsoft.com/office/drawing/2014/main" id="{B1029A4A-C306-6482-6193-194A373B618C}"/>
              </a:ext>
            </a:extLst>
          </p:cNvPr>
          <p:cNvSpPr>
            <a:spLocks noGrp="1"/>
          </p:cNvSpPr>
          <p:nvPr>
            <p:ph type="ftr" sz="quarter" idx="11"/>
          </p:nvPr>
        </p:nvSpPr>
        <p:spPr/>
        <p:txBody>
          <a:bodyPr/>
          <a:lstStyle/>
          <a:p>
            <a:r>
              <a:rPr lang="en-US"/>
              <a:t>Copyright © 2024 Accelerated Innovation Group. All rights reserved.</a:t>
            </a:r>
          </a:p>
        </p:txBody>
      </p:sp>
      <p:sp>
        <p:nvSpPr>
          <p:cNvPr id="6" name="Slide Number Placeholder 5">
            <a:extLst>
              <a:ext uri="{FF2B5EF4-FFF2-40B4-BE49-F238E27FC236}">
                <a16:creationId xmlns:a16="http://schemas.microsoft.com/office/drawing/2014/main" id="{4C40D393-074A-0F99-74A4-7A46CAC46D5D}"/>
              </a:ext>
            </a:extLst>
          </p:cNvPr>
          <p:cNvSpPr>
            <a:spLocks noGrp="1"/>
          </p:cNvSpPr>
          <p:nvPr>
            <p:ph type="sldNum" sz="quarter" idx="12"/>
          </p:nvPr>
        </p:nvSpPr>
        <p:spPr/>
        <p:txBody>
          <a:bodyPr/>
          <a:lstStyle/>
          <a:p>
            <a:fld id="{56E42921-B966-4A62-852C-F7CA714BA7DB}" type="slidenum">
              <a:rPr lang="en-US" smtClean="0"/>
              <a:t>‹#›</a:t>
            </a:fld>
            <a:endParaRPr lang="en-US"/>
          </a:p>
        </p:txBody>
      </p:sp>
    </p:spTree>
    <p:extLst>
      <p:ext uri="{BB962C8B-B14F-4D97-AF65-F5344CB8AC3E}">
        <p14:creationId xmlns:p14="http://schemas.microsoft.com/office/powerpoint/2010/main" val="21439851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957D07-6DDB-9E4D-964E-F41590D870B7}"/>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B64CDA0A-1D2E-764D-5994-11DDCDB6A52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4605260-F045-D4E6-F6C1-70F7D6EBCED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BE6F0E93-9072-7EAA-8CF5-A97EA87C52E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B7F575F-015D-633A-325C-2639C107E70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8AA418D4-4F13-D20F-C44C-12BFD9B4EDB7}"/>
              </a:ext>
            </a:extLst>
          </p:cNvPr>
          <p:cNvSpPr>
            <a:spLocks noGrp="1"/>
          </p:cNvSpPr>
          <p:nvPr>
            <p:ph type="dt" sz="half" idx="10"/>
          </p:nvPr>
        </p:nvSpPr>
        <p:spPr/>
        <p:txBody>
          <a:bodyPr/>
          <a:lstStyle/>
          <a:p>
            <a:fld id="{9082A1E5-8857-4F6D-996F-64477A8BB7A6}" type="datetimeFigureOut">
              <a:rPr lang="en-IN" smtClean="0"/>
              <a:t>03-10-2024</a:t>
            </a:fld>
            <a:endParaRPr lang="en-IN"/>
          </a:p>
        </p:txBody>
      </p:sp>
      <p:sp>
        <p:nvSpPr>
          <p:cNvPr id="8" name="Footer Placeholder 7">
            <a:extLst>
              <a:ext uri="{FF2B5EF4-FFF2-40B4-BE49-F238E27FC236}">
                <a16:creationId xmlns:a16="http://schemas.microsoft.com/office/drawing/2014/main" id="{8568EAD7-69E8-4DE9-4D07-D32BEBC09C2F}"/>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7B23FB38-3AB1-A534-81CB-1AA2A65EC814}"/>
              </a:ext>
            </a:extLst>
          </p:cNvPr>
          <p:cNvSpPr>
            <a:spLocks noGrp="1"/>
          </p:cNvSpPr>
          <p:nvPr>
            <p:ph type="sldNum" sz="quarter" idx="12"/>
          </p:nvPr>
        </p:nvSpPr>
        <p:spPr/>
        <p:txBody>
          <a:bodyPr/>
          <a:lstStyle/>
          <a:p>
            <a:fld id="{C32F3CAB-5125-43F4-BF47-AA8443207DCF}" type="slidenum">
              <a:rPr lang="en-IN" smtClean="0"/>
              <a:t>‹#›</a:t>
            </a:fld>
            <a:endParaRPr lang="en-IN"/>
          </a:p>
        </p:txBody>
      </p:sp>
    </p:spTree>
    <p:extLst>
      <p:ext uri="{BB962C8B-B14F-4D97-AF65-F5344CB8AC3E}">
        <p14:creationId xmlns:p14="http://schemas.microsoft.com/office/powerpoint/2010/main" val="41368783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839CA7-B5EE-8FF9-9E35-D1FE495F1F1C}"/>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586C9378-D274-02AA-2BC4-C99B631C4F83}"/>
              </a:ext>
            </a:extLst>
          </p:cNvPr>
          <p:cNvSpPr>
            <a:spLocks noGrp="1"/>
          </p:cNvSpPr>
          <p:nvPr>
            <p:ph type="dt" sz="half" idx="10"/>
          </p:nvPr>
        </p:nvSpPr>
        <p:spPr/>
        <p:txBody>
          <a:bodyPr/>
          <a:lstStyle/>
          <a:p>
            <a:fld id="{9082A1E5-8857-4F6D-996F-64477A8BB7A6}" type="datetimeFigureOut">
              <a:rPr lang="en-IN" smtClean="0"/>
              <a:t>03-10-2024</a:t>
            </a:fld>
            <a:endParaRPr lang="en-IN"/>
          </a:p>
        </p:txBody>
      </p:sp>
      <p:sp>
        <p:nvSpPr>
          <p:cNvPr id="4" name="Footer Placeholder 3">
            <a:extLst>
              <a:ext uri="{FF2B5EF4-FFF2-40B4-BE49-F238E27FC236}">
                <a16:creationId xmlns:a16="http://schemas.microsoft.com/office/drawing/2014/main" id="{2F49B78A-4BDC-278D-3CD3-3EAA233D8E46}"/>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5ABDD629-9B5E-A604-61CD-FC332D1F3083}"/>
              </a:ext>
            </a:extLst>
          </p:cNvPr>
          <p:cNvSpPr>
            <a:spLocks noGrp="1"/>
          </p:cNvSpPr>
          <p:nvPr>
            <p:ph type="sldNum" sz="quarter" idx="12"/>
          </p:nvPr>
        </p:nvSpPr>
        <p:spPr/>
        <p:txBody>
          <a:bodyPr/>
          <a:lstStyle/>
          <a:p>
            <a:fld id="{C32F3CAB-5125-43F4-BF47-AA8443207DCF}" type="slidenum">
              <a:rPr lang="en-IN" smtClean="0"/>
              <a:t>‹#›</a:t>
            </a:fld>
            <a:endParaRPr lang="en-IN"/>
          </a:p>
        </p:txBody>
      </p:sp>
    </p:spTree>
    <p:extLst>
      <p:ext uri="{BB962C8B-B14F-4D97-AF65-F5344CB8AC3E}">
        <p14:creationId xmlns:p14="http://schemas.microsoft.com/office/powerpoint/2010/main" val="25923871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7621C8B-3E4D-1127-921B-050361073205}"/>
              </a:ext>
            </a:extLst>
          </p:cNvPr>
          <p:cNvSpPr>
            <a:spLocks noGrp="1"/>
          </p:cNvSpPr>
          <p:nvPr>
            <p:ph type="dt" sz="half" idx="10"/>
          </p:nvPr>
        </p:nvSpPr>
        <p:spPr/>
        <p:txBody>
          <a:bodyPr/>
          <a:lstStyle/>
          <a:p>
            <a:fld id="{9082A1E5-8857-4F6D-996F-64477A8BB7A6}" type="datetimeFigureOut">
              <a:rPr lang="en-IN" smtClean="0"/>
              <a:t>03-10-2024</a:t>
            </a:fld>
            <a:endParaRPr lang="en-IN"/>
          </a:p>
        </p:txBody>
      </p:sp>
      <p:sp>
        <p:nvSpPr>
          <p:cNvPr id="3" name="Footer Placeholder 2">
            <a:extLst>
              <a:ext uri="{FF2B5EF4-FFF2-40B4-BE49-F238E27FC236}">
                <a16:creationId xmlns:a16="http://schemas.microsoft.com/office/drawing/2014/main" id="{89190821-95A4-85F3-33F9-D54402DEF71D}"/>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E0062CBF-3F8F-239E-BB63-D3C97F6E084C}"/>
              </a:ext>
            </a:extLst>
          </p:cNvPr>
          <p:cNvSpPr>
            <a:spLocks noGrp="1"/>
          </p:cNvSpPr>
          <p:nvPr>
            <p:ph type="sldNum" sz="quarter" idx="12"/>
          </p:nvPr>
        </p:nvSpPr>
        <p:spPr/>
        <p:txBody>
          <a:bodyPr/>
          <a:lstStyle/>
          <a:p>
            <a:fld id="{C32F3CAB-5125-43F4-BF47-AA8443207DCF}" type="slidenum">
              <a:rPr lang="en-IN" smtClean="0"/>
              <a:t>‹#›</a:t>
            </a:fld>
            <a:endParaRPr lang="en-IN"/>
          </a:p>
        </p:txBody>
      </p:sp>
    </p:spTree>
    <p:extLst>
      <p:ext uri="{BB962C8B-B14F-4D97-AF65-F5344CB8AC3E}">
        <p14:creationId xmlns:p14="http://schemas.microsoft.com/office/powerpoint/2010/main" val="19185810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E9B35B-6A52-831B-E8F5-B940B832F82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B243D407-A9BC-212E-B9B4-EF9F3A8B739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6C9C95C8-C455-6783-6DF2-AAECC4BD3E7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AF9F924-1911-0430-BD70-3D591A233636}"/>
              </a:ext>
            </a:extLst>
          </p:cNvPr>
          <p:cNvSpPr>
            <a:spLocks noGrp="1"/>
          </p:cNvSpPr>
          <p:nvPr>
            <p:ph type="dt" sz="half" idx="10"/>
          </p:nvPr>
        </p:nvSpPr>
        <p:spPr/>
        <p:txBody>
          <a:bodyPr/>
          <a:lstStyle/>
          <a:p>
            <a:fld id="{9082A1E5-8857-4F6D-996F-64477A8BB7A6}" type="datetimeFigureOut">
              <a:rPr lang="en-IN" smtClean="0"/>
              <a:t>03-10-2024</a:t>
            </a:fld>
            <a:endParaRPr lang="en-IN"/>
          </a:p>
        </p:txBody>
      </p:sp>
      <p:sp>
        <p:nvSpPr>
          <p:cNvPr id="6" name="Footer Placeholder 5">
            <a:extLst>
              <a:ext uri="{FF2B5EF4-FFF2-40B4-BE49-F238E27FC236}">
                <a16:creationId xmlns:a16="http://schemas.microsoft.com/office/drawing/2014/main" id="{0E489002-0012-4FE6-2AD9-8206A647069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05AD09C-9A8B-6105-D250-CC4E45B72E46}"/>
              </a:ext>
            </a:extLst>
          </p:cNvPr>
          <p:cNvSpPr>
            <a:spLocks noGrp="1"/>
          </p:cNvSpPr>
          <p:nvPr>
            <p:ph type="sldNum" sz="quarter" idx="12"/>
          </p:nvPr>
        </p:nvSpPr>
        <p:spPr/>
        <p:txBody>
          <a:bodyPr/>
          <a:lstStyle/>
          <a:p>
            <a:fld id="{C32F3CAB-5125-43F4-BF47-AA8443207DCF}" type="slidenum">
              <a:rPr lang="en-IN" smtClean="0"/>
              <a:t>‹#›</a:t>
            </a:fld>
            <a:endParaRPr lang="en-IN"/>
          </a:p>
        </p:txBody>
      </p:sp>
    </p:spTree>
    <p:extLst>
      <p:ext uri="{BB962C8B-B14F-4D97-AF65-F5344CB8AC3E}">
        <p14:creationId xmlns:p14="http://schemas.microsoft.com/office/powerpoint/2010/main" val="20238882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E1E6A2-F280-F088-2205-7604AC46EB7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AF11DCB4-CA09-2511-DD99-03C8C225D56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278973D8-D777-558B-6670-7D66B09B0FF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AB899B4-141B-0BEA-0C99-D8DC9BB41883}"/>
              </a:ext>
            </a:extLst>
          </p:cNvPr>
          <p:cNvSpPr>
            <a:spLocks noGrp="1"/>
          </p:cNvSpPr>
          <p:nvPr>
            <p:ph type="dt" sz="half" idx="10"/>
          </p:nvPr>
        </p:nvSpPr>
        <p:spPr/>
        <p:txBody>
          <a:bodyPr/>
          <a:lstStyle/>
          <a:p>
            <a:fld id="{9082A1E5-8857-4F6D-996F-64477A8BB7A6}" type="datetimeFigureOut">
              <a:rPr lang="en-IN" smtClean="0"/>
              <a:t>03-10-2024</a:t>
            </a:fld>
            <a:endParaRPr lang="en-IN"/>
          </a:p>
        </p:txBody>
      </p:sp>
      <p:sp>
        <p:nvSpPr>
          <p:cNvPr id="6" name="Footer Placeholder 5">
            <a:extLst>
              <a:ext uri="{FF2B5EF4-FFF2-40B4-BE49-F238E27FC236}">
                <a16:creationId xmlns:a16="http://schemas.microsoft.com/office/drawing/2014/main" id="{0B968C86-B908-15F9-B39B-7C6B2A9CFFA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D8BF8A4-6313-8877-E1D0-F324F1D85047}"/>
              </a:ext>
            </a:extLst>
          </p:cNvPr>
          <p:cNvSpPr>
            <a:spLocks noGrp="1"/>
          </p:cNvSpPr>
          <p:nvPr>
            <p:ph type="sldNum" sz="quarter" idx="12"/>
          </p:nvPr>
        </p:nvSpPr>
        <p:spPr/>
        <p:txBody>
          <a:bodyPr/>
          <a:lstStyle/>
          <a:p>
            <a:fld id="{C32F3CAB-5125-43F4-BF47-AA8443207DCF}" type="slidenum">
              <a:rPr lang="en-IN" smtClean="0"/>
              <a:t>‹#›</a:t>
            </a:fld>
            <a:endParaRPr lang="en-IN"/>
          </a:p>
        </p:txBody>
      </p:sp>
    </p:spTree>
    <p:extLst>
      <p:ext uri="{BB962C8B-B14F-4D97-AF65-F5344CB8AC3E}">
        <p14:creationId xmlns:p14="http://schemas.microsoft.com/office/powerpoint/2010/main" val="24236228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slideLayout" Target="../slideLayouts/slideLayout28.xml"/><Relationship Id="rId18" Type="http://schemas.openxmlformats.org/officeDocument/2006/relationships/slideLayout" Target="../slideLayouts/slideLayout33.xml"/><Relationship Id="rId26" Type="http://schemas.openxmlformats.org/officeDocument/2006/relationships/slideLayout" Target="../slideLayouts/slideLayout41.xml"/><Relationship Id="rId3" Type="http://schemas.openxmlformats.org/officeDocument/2006/relationships/slideLayout" Target="../slideLayouts/slideLayout18.xml"/><Relationship Id="rId21" Type="http://schemas.openxmlformats.org/officeDocument/2006/relationships/slideLayout" Target="../slideLayouts/slideLayout36.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17" Type="http://schemas.openxmlformats.org/officeDocument/2006/relationships/slideLayout" Target="../slideLayouts/slideLayout32.xml"/><Relationship Id="rId25" Type="http://schemas.openxmlformats.org/officeDocument/2006/relationships/slideLayout" Target="../slideLayouts/slideLayout40.xml"/><Relationship Id="rId2" Type="http://schemas.openxmlformats.org/officeDocument/2006/relationships/slideLayout" Target="../slideLayouts/slideLayout17.xml"/><Relationship Id="rId16" Type="http://schemas.openxmlformats.org/officeDocument/2006/relationships/slideLayout" Target="../slideLayouts/slideLayout31.xml"/><Relationship Id="rId20" Type="http://schemas.openxmlformats.org/officeDocument/2006/relationships/slideLayout" Target="../slideLayouts/slideLayout35.xml"/><Relationship Id="rId29" Type="http://schemas.openxmlformats.org/officeDocument/2006/relationships/theme" Target="../theme/theme2.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24" Type="http://schemas.openxmlformats.org/officeDocument/2006/relationships/slideLayout" Target="../slideLayouts/slideLayout39.xml"/><Relationship Id="rId5" Type="http://schemas.openxmlformats.org/officeDocument/2006/relationships/slideLayout" Target="../slideLayouts/slideLayout20.xml"/><Relationship Id="rId15" Type="http://schemas.openxmlformats.org/officeDocument/2006/relationships/slideLayout" Target="../slideLayouts/slideLayout30.xml"/><Relationship Id="rId23" Type="http://schemas.openxmlformats.org/officeDocument/2006/relationships/slideLayout" Target="../slideLayouts/slideLayout38.xml"/><Relationship Id="rId28" Type="http://schemas.openxmlformats.org/officeDocument/2006/relationships/slideLayout" Target="../slideLayouts/slideLayout43.xml"/><Relationship Id="rId10" Type="http://schemas.openxmlformats.org/officeDocument/2006/relationships/slideLayout" Target="../slideLayouts/slideLayout25.xml"/><Relationship Id="rId19" Type="http://schemas.openxmlformats.org/officeDocument/2006/relationships/slideLayout" Target="../slideLayouts/slideLayout34.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slideLayout" Target="../slideLayouts/slideLayout29.xml"/><Relationship Id="rId22" Type="http://schemas.openxmlformats.org/officeDocument/2006/relationships/slideLayout" Target="../slideLayouts/slideLayout37.xml"/><Relationship Id="rId27" Type="http://schemas.openxmlformats.org/officeDocument/2006/relationships/slideLayout" Target="../slideLayouts/slideLayout42.xml"/><Relationship Id="rId30"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71C663C-AFA5-3D8C-753C-5B61C1323F6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55E9B42-1BA6-32B9-0144-744D7666975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3A743AA-5B49-F248-718F-C2B0AC362E5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9082A1E5-8857-4F6D-996F-64477A8BB7A6}" type="datetimeFigureOut">
              <a:rPr lang="en-IN" smtClean="0"/>
              <a:t>03-10-2024</a:t>
            </a:fld>
            <a:endParaRPr lang="en-IN"/>
          </a:p>
        </p:txBody>
      </p:sp>
      <p:sp>
        <p:nvSpPr>
          <p:cNvPr id="5" name="Footer Placeholder 4">
            <a:extLst>
              <a:ext uri="{FF2B5EF4-FFF2-40B4-BE49-F238E27FC236}">
                <a16:creationId xmlns:a16="http://schemas.microsoft.com/office/drawing/2014/main" id="{9CB5A00A-0E9F-012B-225C-523F4A9046A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IN"/>
          </a:p>
        </p:txBody>
      </p:sp>
      <p:sp>
        <p:nvSpPr>
          <p:cNvPr id="6" name="Slide Number Placeholder 5">
            <a:extLst>
              <a:ext uri="{FF2B5EF4-FFF2-40B4-BE49-F238E27FC236}">
                <a16:creationId xmlns:a16="http://schemas.microsoft.com/office/drawing/2014/main" id="{7940F49F-107B-A02F-6442-D25560E9FD7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C32F3CAB-5125-43F4-BF47-AA8443207DCF}" type="slidenum">
              <a:rPr lang="en-IN" smtClean="0"/>
              <a:t>‹#›</a:t>
            </a:fld>
            <a:endParaRPr lang="en-IN"/>
          </a:p>
        </p:txBody>
      </p:sp>
    </p:spTree>
    <p:extLst>
      <p:ext uri="{BB962C8B-B14F-4D97-AF65-F5344CB8AC3E}">
        <p14:creationId xmlns:p14="http://schemas.microsoft.com/office/powerpoint/2010/main" val="3865519697"/>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705"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3B84430-9CB8-8C45-1BCA-B60BFDCEC184}"/>
              </a:ext>
            </a:extLst>
          </p:cNvPr>
          <p:cNvSpPr>
            <a:spLocks noGrp="1"/>
          </p:cNvSpPr>
          <p:nvPr>
            <p:ph type="title"/>
          </p:nvPr>
        </p:nvSpPr>
        <p:spPr>
          <a:xfrm>
            <a:off x="445939" y="197225"/>
            <a:ext cx="11288861" cy="741082"/>
          </a:xfrm>
          <a:prstGeom prst="rect">
            <a:avLst/>
          </a:prstGeom>
        </p:spPr>
        <p:txBody>
          <a:bodyPr vert="horz" lIns="0" tIns="45720" rIns="91440" bIns="45720" rtlCol="0" anchor="b">
            <a:normAutofit/>
          </a:bodyPr>
          <a:lstStyle/>
          <a:p>
            <a:r>
              <a:rPr lang="en-US"/>
              <a:t>Click to edit Master title style</a:t>
            </a:r>
          </a:p>
        </p:txBody>
      </p:sp>
      <p:sp>
        <p:nvSpPr>
          <p:cNvPr id="3" name="Text Placeholder 2">
            <a:extLst>
              <a:ext uri="{FF2B5EF4-FFF2-40B4-BE49-F238E27FC236}">
                <a16:creationId xmlns:a16="http://schemas.microsoft.com/office/drawing/2014/main" id="{72DE6B01-F4FA-BBE9-C39D-8291E2F7EE5C}"/>
              </a:ext>
            </a:extLst>
          </p:cNvPr>
          <p:cNvSpPr>
            <a:spLocks noGrp="1"/>
          </p:cNvSpPr>
          <p:nvPr>
            <p:ph type="body" idx="1"/>
          </p:nvPr>
        </p:nvSpPr>
        <p:spPr>
          <a:xfrm>
            <a:off x="445939" y="1177366"/>
            <a:ext cx="11288861" cy="499959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A0C40216-A814-BD08-BC81-41B336773015}"/>
              </a:ext>
            </a:extLst>
          </p:cNvPr>
          <p:cNvSpPr>
            <a:spLocks noGrp="1"/>
          </p:cNvSpPr>
          <p:nvPr>
            <p:ph type="ftr" sz="quarter" idx="3"/>
          </p:nvPr>
        </p:nvSpPr>
        <p:spPr>
          <a:xfrm>
            <a:off x="3099962" y="6356350"/>
            <a:ext cx="5980814" cy="365125"/>
          </a:xfrm>
          <a:prstGeom prst="rect">
            <a:avLst/>
          </a:prstGeom>
          <a:ln>
            <a:noFill/>
          </a:ln>
        </p:spPr>
        <p:txBody>
          <a:bodyPr vert="horz" lIns="91440" tIns="45720" rIns="91440" bIns="45720" rtlCol="0" anchor="ctr"/>
          <a:lstStyle>
            <a:lvl1pPr algn="ctr">
              <a:defRPr sz="1200">
                <a:solidFill>
                  <a:schemeClr val="tx1">
                    <a:tint val="75000"/>
                  </a:schemeClr>
                </a:solidFill>
              </a:defRPr>
            </a:lvl1pPr>
          </a:lstStyle>
          <a:p>
            <a:r>
              <a:rPr lang="en-CR">
                <a:solidFill>
                  <a:srgbClr val="A6A6A6"/>
                </a:solidFill>
                <a:latin typeface="Poppins Light" pitchFamily="2" charset="77"/>
                <a:cs typeface="Poppins Light" pitchFamily="2" charset="77"/>
              </a:rPr>
              <a:t>Copyright © 202</a:t>
            </a:r>
            <a:r>
              <a:rPr lang="en-US">
                <a:solidFill>
                  <a:srgbClr val="A6A6A6"/>
                </a:solidFill>
                <a:latin typeface="Poppins Light" pitchFamily="2" charset="77"/>
                <a:cs typeface="Poppins Light" pitchFamily="2" charset="77"/>
              </a:rPr>
              <a:t>4</a:t>
            </a:r>
            <a:r>
              <a:rPr lang="en-CR">
                <a:solidFill>
                  <a:srgbClr val="A6A6A6"/>
                </a:solidFill>
                <a:latin typeface="Poppins Light" pitchFamily="2" charset="77"/>
                <a:cs typeface="Poppins Light" pitchFamily="2" charset="77"/>
              </a:rPr>
              <a:t> Accelerated Innovation Group. All rights reserved.</a:t>
            </a:r>
          </a:p>
        </p:txBody>
      </p:sp>
      <p:sp>
        <p:nvSpPr>
          <p:cNvPr id="6" name="Slide Number Placeholder 5">
            <a:extLst>
              <a:ext uri="{FF2B5EF4-FFF2-40B4-BE49-F238E27FC236}">
                <a16:creationId xmlns:a16="http://schemas.microsoft.com/office/drawing/2014/main" id="{BF5BF851-3AFE-30E5-B1E9-56F716201405}"/>
              </a:ext>
            </a:extLst>
          </p:cNvPr>
          <p:cNvSpPr>
            <a:spLocks noGrp="1"/>
          </p:cNvSpPr>
          <p:nvPr>
            <p:ph type="sldNum" sz="quarter" idx="4"/>
          </p:nvPr>
        </p:nvSpPr>
        <p:spPr>
          <a:xfrm>
            <a:off x="10951536" y="6356348"/>
            <a:ext cx="783264"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E42921-B966-4A62-852C-F7CA714BA7DB}" type="slidenum">
              <a:rPr lang="en-US" smtClean="0"/>
              <a:t>‹#›</a:t>
            </a:fld>
            <a:endParaRPr lang="en-US"/>
          </a:p>
        </p:txBody>
      </p:sp>
      <p:pic>
        <p:nvPicPr>
          <p:cNvPr id="11" name="Picture 10">
            <a:extLst>
              <a:ext uri="{FF2B5EF4-FFF2-40B4-BE49-F238E27FC236}">
                <a16:creationId xmlns:a16="http://schemas.microsoft.com/office/drawing/2014/main" id="{1BA338CE-CAC8-7695-A080-82C0957E190E}"/>
              </a:ext>
            </a:extLst>
          </p:cNvPr>
          <p:cNvPicPr>
            <a:picLocks noChangeAspect="1"/>
          </p:cNvPicPr>
          <p:nvPr userDrawn="1"/>
        </p:nvPicPr>
        <p:blipFill>
          <a:blip r:embed="rId30"/>
          <a:stretch>
            <a:fillRect/>
          </a:stretch>
        </p:blipFill>
        <p:spPr>
          <a:xfrm>
            <a:off x="406099" y="6289172"/>
            <a:ext cx="513915" cy="499479"/>
          </a:xfrm>
          <a:prstGeom prst="rect">
            <a:avLst/>
          </a:prstGeom>
        </p:spPr>
      </p:pic>
    </p:spTree>
    <p:extLst>
      <p:ext uri="{BB962C8B-B14F-4D97-AF65-F5344CB8AC3E}">
        <p14:creationId xmlns:p14="http://schemas.microsoft.com/office/powerpoint/2010/main" val="4209836694"/>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 id="2147483689" r:id="rId13"/>
    <p:sldLayoutId id="2147483690" r:id="rId14"/>
    <p:sldLayoutId id="2147483691" r:id="rId15"/>
    <p:sldLayoutId id="2147483692" r:id="rId16"/>
    <p:sldLayoutId id="2147483693" r:id="rId17"/>
    <p:sldLayoutId id="2147483694" r:id="rId18"/>
    <p:sldLayoutId id="2147483695" r:id="rId19"/>
    <p:sldLayoutId id="2147483696" r:id="rId20"/>
    <p:sldLayoutId id="2147483697" r:id="rId21"/>
    <p:sldLayoutId id="2147483698" r:id="rId22"/>
    <p:sldLayoutId id="2147483699" r:id="rId23"/>
    <p:sldLayoutId id="2147483700" r:id="rId24"/>
    <p:sldLayoutId id="2147483701" r:id="rId25"/>
    <p:sldLayoutId id="2147483702" r:id="rId26"/>
    <p:sldLayoutId id="2147483703" r:id="rId27"/>
    <p:sldLayoutId id="2147483704" r:id="rId28"/>
  </p:sldLayoutIdLst>
  <p:hf hdr="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84163" indent="-284163" algn="l" defTabSz="914400" rtl="0" eaLnBrk="1" latinLnBrk="0" hangingPunct="1">
        <a:lnSpc>
          <a:spcPct val="90000"/>
        </a:lnSpc>
        <a:spcBef>
          <a:spcPts val="1000"/>
        </a:spcBef>
        <a:buClr>
          <a:srgbClr val="0070C0"/>
        </a:buClr>
        <a:buFont typeface="Wingdings" panose="05000000000000000000" pitchFamily="2" charset="2"/>
        <a:buChar char="§"/>
        <a:defRPr sz="2000" kern="1200">
          <a:solidFill>
            <a:schemeClr val="tx1"/>
          </a:solidFill>
          <a:latin typeface="+mn-lt"/>
          <a:ea typeface="+mn-ea"/>
          <a:cs typeface="+mn-cs"/>
        </a:defRPr>
      </a:lvl1pPr>
      <a:lvl2pPr marL="515938" indent="-230188" algn="l" defTabSz="914400" rtl="0" eaLnBrk="1" latinLnBrk="0" hangingPunct="1">
        <a:lnSpc>
          <a:spcPct val="90000"/>
        </a:lnSpc>
        <a:spcBef>
          <a:spcPts val="500"/>
        </a:spcBef>
        <a:buFont typeface="Poppins" panose="00000500000000000000" pitchFamily="2" charset="0"/>
        <a:buChar char="-"/>
        <a:defRPr sz="1600" kern="1200">
          <a:solidFill>
            <a:schemeClr val="tx1"/>
          </a:solidFill>
          <a:latin typeface="+mn-lt"/>
          <a:ea typeface="+mn-ea"/>
          <a:cs typeface="+mn-cs"/>
        </a:defRPr>
      </a:lvl2pPr>
      <a:lvl3pPr marL="685800" indent="-173038"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855663" indent="-174625"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1031875" indent="-173038"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
          <p15:clr>
            <a:srgbClr val="F26B43"/>
          </p15:clr>
        </p15:guide>
        <p15:guide id="2" pos="264">
          <p15:clr>
            <a:srgbClr val="F26B43"/>
          </p15:clr>
        </p15:guide>
        <p15:guide id="3" pos="7392">
          <p15:clr>
            <a:srgbClr val="F26B43"/>
          </p15:clr>
        </p15:guide>
        <p15:guide id="4" orient="horz" pos="3984">
          <p15:clr>
            <a:srgbClr val="F26B43"/>
          </p15:clr>
        </p15:guide>
        <p15:guide id="5" orient="horz" pos="888">
          <p15:clr>
            <a:srgbClr val="F26B43"/>
          </p15:clr>
        </p15:guide>
        <p15:guide id="6" pos="6816">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slideLayout" Target="../slideLayouts/slideLayout13.xml"/><Relationship Id="rId1" Type="http://schemas.openxmlformats.org/officeDocument/2006/relationships/tags" Target="../tags/tag1.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png"/><Relationship Id="rId12" Type="http://schemas.openxmlformats.org/officeDocument/2006/relationships/image" Target="../media/image41.png"/><Relationship Id="rId2" Type="http://schemas.openxmlformats.org/officeDocument/2006/relationships/image" Target="../media/image32.png"/><Relationship Id="rId1" Type="http://schemas.openxmlformats.org/officeDocument/2006/relationships/slideLayout" Target="../slideLayouts/slideLayout34.xml"/><Relationship Id="rId6" Type="http://schemas.openxmlformats.org/officeDocument/2006/relationships/image" Target="../media/image36.png"/><Relationship Id="rId11" Type="http://schemas.openxmlformats.org/officeDocument/2006/relationships/image" Target="../media/image40.png"/><Relationship Id="rId5" Type="http://schemas.openxmlformats.org/officeDocument/2006/relationships/image" Target="../media/image35.png"/><Relationship Id="rId10" Type="http://schemas.openxmlformats.org/officeDocument/2006/relationships/image" Target="../media/image39.png"/><Relationship Id="rId4" Type="http://schemas.openxmlformats.org/officeDocument/2006/relationships/image" Target="../media/image34.png"/><Relationship Id="rId9" Type="http://schemas.microsoft.com/office/2017/06/relationships/model3d" Target="../media/model3d1.glb"/></Relationships>
</file>

<file path=ppt/slides/_rels/slide6.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image" Target="../media/image42.png"/><Relationship Id="rId1" Type="http://schemas.openxmlformats.org/officeDocument/2006/relationships/slideLayout" Target="../slideLayouts/slideLayout15.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3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22"/>
          </p:nvPr>
        </p:nvSpPr>
        <p:spPr/>
        <p:txBody>
          <a:bodyPr>
            <a:normAutofit/>
          </a:bodyPr>
          <a:lstStyle/>
          <a:p>
            <a:r>
              <a:rPr lang="en-US" dirty="0"/>
              <a:t>Chatbot Anatomy</a:t>
            </a:r>
            <a:endParaRPr dirty="0"/>
          </a:p>
        </p:txBody>
      </p:sp>
      <p:sp>
        <p:nvSpPr>
          <p:cNvPr id="4" name="Text Placeholder 3">
            <a:extLst>
              <a:ext uri="{FF2B5EF4-FFF2-40B4-BE49-F238E27FC236}">
                <a16:creationId xmlns:a16="http://schemas.microsoft.com/office/drawing/2014/main" id="{897A935C-FC42-664D-F370-3AE233EE3DFE}"/>
              </a:ext>
            </a:extLst>
          </p:cNvPr>
          <p:cNvSpPr>
            <a:spLocks noGrp="1"/>
          </p:cNvSpPr>
          <p:nvPr>
            <p:ph type="body" sz="quarter" idx="23"/>
          </p:nvPr>
        </p:nvSpPr>
        <p:spPr/>
        <p:txBody>
          <a:bodyPr/>
          <a:lstStyle/>
          <a:p>
            <a:endParaRPr lang="en-US" dirty="0"/>
          </a:p>
        </p:txBody>
      </p:sp>
      <p:sp>
        <p:nvSpPr>
          <p:cNvPr id="5" name="Text Placeholder 4">
            <a:extLst>
              <a:ext uri="{FF2B5EF4-FFF2-40B4-BE49-F238E27FC236}">
                <a16:creationId xmlns:a16="http://schemas.microsoft.com/office/drawing/2014/main" id="{BDCEB2E3-5B95-DB30-967C-AED7F786DFFB}"/>
              </a:ext>
            </a:extLst>
          </p:cNvPr>
          <p:cNvSpPr>
            <a:spLocks noGrp="1"/>
          </p:cNvSpPr>
          <p:nvPr>
            <p:ph type="body" sz="quarter" idx="24"/>
          </p:nvPr>
        </p:nvSpPr>
        <p:spPr/>
        <p:txBody>
          <a:bodyPr/>
          <a:lstStyle/>
          <a:p>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a:t>Coding Exercise</a:t>
            </a:r>
          </a:p>
        </p:txBody>
      </p:sp>
      <p:sp>
        <p:nvSpPr>
          <p:cNvPr id="3" name="Content Placeholder 2"/>
          <p:cNvSpPr>
            <a:spLocks noGrp="1"/>
          </p:cNvSpPr>
          <p:nvPr>
            <p:ph idx="1"/>
          </p:nvPr>
        </p:nvSpPr>
        <p:spPr/>
        <p:txBody>
          <a:bodyPr>
            <a:normAutofit/>
          </a:bodyPr>
          <a:lstStyle/>
          <a:p>
            <a:pPr marL="0" indent="0">
              <a:buNone/>
            </a:pPr>
            <a:r>
              <a:rPr lang="fr-FR" sz="1400" b="0" dirty="0">
                <a:effectLst/>
                <a:latin typeface="Aptos Mono" panose="020B0009020202020204" pitchFamily="49" charset="0"/>
              </a:rPr>
              <a:t>&gt; git clone https://github.com/marty916/Enterprise-LLM-RAG.git</a:t>
            </a:r>
          </a:p>
          <a:p>
            <a:pPr marL="0" indent="0">
              <a:buNone/>
            </a:pPr>
            <a:r>
              <a:rPr lang="fr-FR" sz="1400" b="0" dirty="0">
                <a:effectLst/>
                <a:latin typeface="Aptos Mono" panose="020B0009020202020204" pitchFamily="49" charset="0"/>
              </a:rPr>
              <a:t>&gt; cd Enterprise-LLM-RAG/</a:t>
            </a:r>
            <a:r>
              <a:rPr lang="fr-FR" sz="1400" b="0" dirty="0" err="1">
                <a:effectLst/>
                <a:latin typeface="Aptos Mono" panose="020B0009020202020204" pitchFamily="49" charset="0"/>
              </a:rPr>
              <a:t>lessons</a:t>
            </a:r>
            <a:r>
              <a:rPr lang="fr-FR" sz="1400" b="0" dirty="0">
                <a:effectLst/>
                <a:latin typeface="Aptos Mono" panose="020B0009020202020204" pitchFamily="49" charset="0"/>
              </a:rPr>
              <a:t>/01-chatbot</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A032373-4562-D2B7-B84B-D092A0E549CB}"/>
              </a:ext>
            </a:extLst>
          </p:cNvPr>
          <p:cNvSpPr>
            <a:spLocks noGrp="1"/>
          </p:cNvSpPr>
          <p:nvPr>
            <p:ph type="sldNum" sz="quarter" idx="12"/>
          </p:nvPr>
        </p:nvSpPr>
        <p:spPr/>
        <p:txBody>
          <a:bodyPr/>
          <a:lstStyle/>
          <a:p>
            <a:fld id="{56E42921-B966-4A62-852C-F7CA714BA7DB}" type="slidenum">
              <a:rPr lang="en-US" smtClean="0"/>
              <a:t>2</a:t>
            </a:fld>
            <a:endParaRPr lang="en-US"/>
          </a:p>
        </p:txBody>
      </p:sp>
      <p:sp>
        <p:nvSpPr>
          <p:cNvPr id="3" name="Table Placeholder 2">
            <a:extLst>
              <a:ext uri="{FF2B5EF4-FFF2-40B4-BE49-F238E27FC236}">
                <a16:creationId xmlns:a16="http://schemas.microsoft.com/office/drawing/2014/main" id="{0BABEF10-5CF1-A95D-7CB1-0C483D769653}"/>
              </a:ext>
            </a:extLst>
          </p:cNvPr>
          <p:cNvSpPr>
            <a:spLocks noGrp="1"/>
          </p:cNvSpPr>
          <p:nvPr>
            <p:ph type="tbl" sz="quarter" idx="13"/>
          </p:nvPr>
        </p:nvSpPr>
        <p:spPr/>
        <p:txBody>
          <a:bodyPr/>
          <a:lstStyle/>
          <a:p>
            <a:r>
              <a:rPr lang="en-US" dirty="0"/>
              <a:t>Chatbot Definition</a:t>
            </a:r>
          </a:p>
          <a:p>
            <a:r>
              <a:rPr lang="en-US" dirty="0"/>
              <a:t>Overview of Generative AI</a:t>
            </a:r>
          </a:p>
          <a:p>
            <a:r>
              <a:rPr lang="en-US" dirty="0"/>
              <a:t>Overview of LangChain Framework</a:t>
            </a:r>
          </a:p>
          <a:p>
            <a:r>
              <a:rPr lang="en-US" dirty="0"/>
              <a:t>Chatbot Process Flow</a:t>
            </a:r>
          </a:p>
          <a:p>
            <a:endParaRPr lang="en-US" dirty="0"/>
          </a:p>
        </p:txBody>
      </p:sp>
      <p:sp>
        <p:nvSpPr>
          <p:cNvPr id="4" name="Footer Placeholder 3">
            <a:extLst>
              <a:ext uri="{FF2B5EF4-FFF2-40B4-BE49-F238E27FC236}">
                <a16:creationId xmlns:a16="http://schemas.microsoft.com/office/drawing/2014/main" id="{32EFBF1D-26FB-AB0D-0583-24B21DA779A1}"/>
              </a:ext>
            </a:extLst>
          </p:cNvPr>
          <p:cNvSpPr>
            <a:spLocks noGrp="1"/>
          </p:cNvSpPr>
          <p:nvPr>
            <p:ph type="ftr" sz="quarter" idx="11"/>
          </p:nvPr>
        </p:nvSpPr>
        <p:spPr/>
        <p:txBody>
          <a:bodyPr/>
          <a:lstStyle/>
          <a:p>
            <a:r>
              <a:rPr lang="en-US"/>
              <a:t>Copyright © 2024 Accelerated Innovation Group. All rights reserved.</a:t>
            </a:r>
          </a:p>
        </p:txBody>
      </p:sp>
    </p:spTree>
    <p:extLst>
      <p:ext uri="{BB962C8B-B14F-4D97-AF65-F5344CB8AC3E}">
        <p14:creationId xmlns:p14="http://schemas.microsoft.com/office/powerpoint/2010/main" val="20025690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41248" y="256032"/>
            <a:ext cx="10506456" cy="1014984"/>
          </a:xfrm>
        </p:spPr>
        <p:txBody>
          <a:bodyPr anchor="b">
            <a:normAutofit/>
          </a:bodyPr>
          <a:lstStyle/>
          <a:p>
            <a:r>
              <a:t>What is a Chatbot?</a:t>
            </a:r>
          </a:p>
        </p:txBody>
      </p:sp>
      <p:sp>
        <p:nvSpPr>
          <p:cNvPr id="11" name="Rectangle 10">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3" name="Rectangle 12">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5" name="Content Placeholder 2">
            <a:extLst>
              <a:ext uri="{FF2B5EF4-FFF2-40B4-BE49-F238E27FC236}">
                <a16:creationId xmlns:a16="http://schemas.microsoft.com/office/drawing/2014/main" id="{E59B6634-E9E2-2BEB-CF2C-E8C05A67B804}"/>
              </a:ext>
            </a:extLst>
          </p:cNvPr>
          <p:cNvGraphicFramePr>
            <a:graphicFrameLocks noGrp="1"/>
          </p:cNvGraphicFramePr>
          <p:nvPr>
            <p:ph idx="1"/>
            <p:extLst>
              <p:ext uri="{D42A27DB-BD31-4B8C-83A1-F6EECF244321}">
                <p14:modId xmlns:p14="http://schemas.microsoft.com/office/powerpoint/2010/main" val="3261327566"/>
              </p:ext>
            </p:extLst>
          </p:nvPr>
        </p:nvGraphicFramePr>
        <p:xfrm>
          <a:off x="838200" y="1926266"/>
          <a:ext cx="10515600" cy="43575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8" name="Rectangle 37">
            <a:extLst>
              <a:ext uri="{FF2B5EF4-FFF2-40B4-BE49-F238E27FC236}">
                <a16:creationId xmlns:a16="http://schemas.microsoft.com/office/drawing/2014/main" id="{2659FDB4-FCBE-4A89-B46D-43D4FA544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313"/>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8" name="Title 7">
            <a:extLst>
              <a:ext uri="{FF2B5EF4-FFF2-40B4-BE49-F238E27FC236}">
                <a16:creationId xmlns:a16="http://schemas.microsoft.com/office/drawing/2014/main" id="{2265B95A-D11D-A793-3FE0-3F9967EED67E}"/>
              </a:ext>
            </a:extLst>
          </p:cNvPr>
          <p:cNvSpPr>
            <a:spLocks noGrp="1"/>
          </p:cNvSpPr>
          <p:nvPr>
            <p:ph type="title"/>
          </p:nvPr>
        </p:nvSpPr>
        <p:spPr>
          <a:xfrm>
            <a:off x="479394" y="1070800"/>
            <a:ext cx="3939688" cy="5583126"/>
          </a:xfrm>
        </p:spPr>
        <p:txBody>
          <a:bodyPr vert="horz" lIns="91440" tIns="45720" rIns="91440" bIns="45720" rtlCol="0" anchor="ctr">
            <a:normAutofit/>
          </a:bodyPr>
          <a:lstStyle/>
          <a:p>
            <a:pPr algn="r"/>
            <a:r>
              <a:rPr lang="en-US" sz="5600" kern="1200" dirty="0">
                <a:solidFill>
                  <a:schemeClr val="tx1"/>
                </a:solidFill>
                <a:latin typeface="+mj-lt"/>
                <a:ea typeface="+mj-ea"/>
                <a:cs typeface="+mj-cs"/>
              </a:rPr>
              <a:t>Generative AI</a:t>
            </a:r>
          </a:p>
        </p:txBody>
      </p:sp>
      <p:cxnSp>
        <p:nvCxnSpPr>
          <p:cNvPr id="40" name="Straight Connector 39">
            <a:extLst>
              <a:ext uri="{FF2B5EF4-FFF2-40B4-BE49-F238E27FC236}">
                <a16:creationId xmlns:a16="http://schemas.microsoft.com/office/drawing/2014/main" id="{C8F51B3F-8331-4E4A-AE96-D47B1006EEA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8053" y="1132114"/>
            <a:ext cx="0" cy="5717573"/>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graphicFrame>
        <p:nvGraphicFramePr>
          <p:cNvPr id="19" name="Content Placeholder 4">
            <a:extLst>
              <a:ext uri="{FF2B5EF4-FFF2-40B4-BE49-F238E27FC236}">
                <a16:creationId xmlns:a16="http://schemas.microsoft.com/office/drawing/2014/main" id="{79081EF0-348D-344D-39C6-341B54D22CF3}"/>
              </a:ext>
            </a:extLst>
          </p:cNvPr>
          <p:cNvGraphicFramePr>
            <a:graphicFrameLocks noGrp="1"/>
          </p:cNvGraphicFramePr>
          <p:nvPr>
            <p:ph sz="quarter" idx="13"/>
            <p:extLst>
              <p:ext uri="{D42A27DB-BD31-4B8C-83A1-F6EECF244321}">
                <p14:modId xmlns:p14="http://schemas.microsoft.com/office/powerpoint/2010/main" val="1686715423"/>
              </p:ext>
            </p:extLst>
          </p:nvPr>
        </p:nvGraphicFramePr>
        <p:xfrm>
          <a:off x="5108535" y="1070800"/>
          <a:ext cx="6245265" cy="558934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ustDataLst>
      <p:tags r:id="rId1"/>
    </p:custDataLst>
    <p:extLst>
      <p:ext uri="{BB962C8B-B14F-4D97-AF65-F5344CB8AC3E}">
        <p14:creationId xmlns:p14="http://schemas.microsoft.com/office/powerpoint/2010/main" val="27383225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Chatbot and LangChain Framework</a:t>
            </a:r>
            <a:endParaRPr dirty="0"/>
          </a:p>
        </p:txBody>
      </p:sp>
      <p:pic>
        <p:nvPicPr>
          <p:cNvPr id="7" name="Content Placeholder 6" descr="A screenshot of a computer screen&#10;&#10;Description automatically generated">
            <a:extLst>
              <a:ext uri="{FF2B5EF4-FFF2-40B4-BE49-F238E27FC236}">
                <a16:creationId xmlns:a16="http://schemas.microsoft.com/office/drawing/2014/main" id="{0C190213-E254-E04E-9505-613F9352B804}"/>
              </a:ext>
            </a:extLst>
          </p:cNvPr>
          <p:cNvPicPr>
            <a:picLocks noGrp="1" noChangeAspect="1"/>
          </p:cNvPicPr>
          <p:nvPr>
            <p:ph idx="1"/>
          </p:nvPr>
        </p:nvPicPr>
        <p:blipFill>
          <a:blip r:embed="rId2"/>
          <a:stretch>
            <a:fillRect/>
          </a:stretch>
        </p:blipFill>
        <p:spPr>
          <a:xfrm>
            <a:off x="2694307" y="1467335"/>
            <a:ext cx="6792273" cy="4420217"/>
          </a:xfrm>
          <a:solidFill>
            <a:schemeClr val="lt1"/>
          </a:solidFill>
        </p:spPr>
      </p:pic>
      <p:sp>
        <p:nvSpPr>
          <p:cNvPr id="10" name="Rectangle: Rounded Corners 9">
            <a:extLst>
              <a:ext uri="{FF2B5EF4-FFF2-40B4-BE49-F238E27FC236}">
                <a16:creationId xmlns:a16="http://schemas.microsoft.com/office/drawing/2014/main" id="{A2E9E5CB-A4D5-3D41-2C69-5D7F069F01AD}"/>
              </a:ext>
            </a:extLst>
          </p:cNvPr>
          <p:cNvSpPr/>
          <p:nvPr/>
        </p:nvSpPr>
        <p:spPr>
          <a:xfrm>
            <a:off x="2527552" y="5137267"/>
            <a:ext cx="961901" cy="344384"/>
          </a:xfrm>
          <a:prstGeom prst="roundRect">
            <a:avLst/>
          </a:prstGeom>
          <a:solidFill>
            <a:schemeClr val="lt1"/>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sz="1200" dirty="0"/>
              <a:t>Prompt Templates</a:t>
            </a:r>
          </a:p>
        </p:txBody>
      </p:sp>
      <p:sp>
        <p:nvSpPr>
          <p:cNvPr id="13" name="Rectangle: Rounded Corners 12">
            <a:extLst>
              <a:ext uri="{FF2B5EF4-FFF2-40B4-BE49-F238E27FC236}">
                <a16:creationId xmlns:a16="http://schemas.microsoft.com/office/drawing/2014/main" id="{6CE3B07B-93C9-05C7-8593-86CC1D085DEE}"/>
              </a:ext>
            </a:extLst>
          </p:cNvPr>
          <p:cNvSpPr/>
          <p:nvPr/>
        </p:nvSpPr>
        <p:spPr>
          <a:xfrm>
            <a:off x="1084700" y="4410704"/>
            <a:ext cx="961901" cy="344384"/>
          </a:xfrm>
          <a:prstGeom prst="roundRect">
            <a:avLst/>
          </a:prstGeom>
          <a:solidFill>
            <a:schemeClr val="lt1"/>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sz="800" dirty="0" err="1"/>
              <a:t>HumanMessage</a:t>
            </a:r>
            <a:r>
              <a:rPr lang="en-US" sz="800" dirty="0"/>
              <a:t> </a:t>
            </a:r>
          </a:p>
          <a:p>
            <a:pPr algn="ctr"/>
            <a:r>
              <a:rPr lang="en-US" sz="800" dirty="0"/>
              <a:t>[role: “user”]</a:t>
            </a:r>
          </a:p>
        </p:txBody>
      </p:sp>
      <p:sp>
        <p:nvSpPr>
          <p:cNvPr id="14" name="Rectangle: Rounded Corners 13">
            <a:extLst>
              <a:ext uri="{FF2B5EF4-FFF2-40B4-BE49-F238E27FC236}">
                <a16:creationId xmlns:a16="http://schemas.microsoft.com/office/drawing/2014/main" id="{B2F8D197-CB08-F8BB-7946-8ED905FFF6D5}"/>
              </a:ext>
            </a:extLst>
          </p:cNvPr>
          <p:cNvSpPr/>
          <p:nvPr/>
        </p:nvSpPr>
        <p:spPr>
          <a:xfrm>
            <a:off x="1084700" y="4898779"/>
            <a:ext cx="961901" cy="344384"/>
          </a:xfrm>
          <a:prstGeom prst="roundRect">
            <a:avLst/>
          </a:prstGeom>
          <a:solidFill>
            <a:schemeClr val="lt1"/>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sz="800" dirty="0" err="1"/>
              <a:t>AIMessage</a:t>
            </a:r>
            <a:endParaRPr lang="en-US" sz="800" dirty="0"/>
          </a:p>
          <a:p>
            <a:pPr algn="ctr"/>
            <a:r>
              <a:rPr lang="en-US" sz="800" dirty="0"/>
              <a:t>[role: “assistant”]</a:t>
            </a:r>
          </a:p>
        </p:txBody>
      </p:sp>
      <p:sp>
        <p:nvSpPr>
          <p:cNvPr id="15" name="Rectangle: Rounded Corners 14">
            <a:extLst>
              <a:ext uri="{FF2B5EF4-FFF2-40B4-BE49-F238E27FC236}">
                <a16:creationId xmlns:a16="http://schemas.microsoft.com/office/drawing/2014/main" id="{1065AB8B-941B-9FB1-F14B-2E9CF79F36D9}"/>
              </a:ext>
            </a:extLst>
          </p:cNvPr>
          <p:cNvSpPr/>
          <p:nvPr/>
        </p:nvSpPr>
        <p:spPr>
          <a:xfrm>
            <a:off x="1083721" y="5395563"/>
            <a:ext cx="961901" cy="344384"/>
          </a:xfrm>
          <a:prstGeom prst="roundRect">
            <a:avLst/>
          </a:prstGeom>
          <a:solidFill>
            <a:schemeClr val="lt1"/>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sz="800" dirty="0" err="1"/>
              <a:t>SystemMessage</a:t>
            </a:r>
            <a:endParaRPr lang="en-US" sz="800" dirty="0"/>
          </a:p>
          <a:p>
            <a:pPr algn="ctr"/>
            <a:r>
              <a:rPr lang="en-US" sz="800" dirty="0"/>
              <a:t>[role: “system”]</a:t>
            </a:r>
          </a:p>
        </p:txBody>
      </p:sp>
      <p:sp>
        <p:nvSpPr>
          <p:cNvPr id="16" name="Rectangle: Rounded Corners 15">
            <a:extLst>
              <a:ext uri="{FF2B5EF4-FFF2-40B4-BE49-F238E27FC236}">
                <a16:creationId xmlns:a16="http://schemas.microsoft.com/office/drawing/2014/main" id="{82899533-C99B-8BC1-5B07-6B6C55933F49}"/>
              </a:ext>
            </a:extLst>
          </p:cNvPr>
          <p:cNvSpPr/>
          <p:nvPr/>
        </p:nvSpPr>
        <p:spPr>
          <a:xfrm>
            <a:off x="1083720" y="5914513"/>
            <a:ext cx="961901" cy="344384"/>
          </a:xfrm>
          <a:prstGeom prst="roundRect">
            <a:avLst/>
          </a:prstGeom>
          <a:solidFill>
            <a:schemeClr val="lt1"/>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sz="800" dirty="0" err="1"/>
              <a:t>ToolMessage</a:t>
            </a:r>
            <a:endParaRPr lang="en-US" sz="800" dirty="0"/>
          </a:p>
          <a:p>
            <a:pPr algn="ctr"/>
            <a:r>
              <a:rPr lang="en-US" sz="800" dirty="0"/>
              <a:t>[role: “tool”]</a:t>
            </a:r>
          </a:p>
        </p:txBody>
      </p:sp>
      <p:cxnSp>
        <p:nvCxnSpPr>
          <p:cNvPr id="18" name="Connector: Elbow 17">
            <a:extLst>
              <a:ext uri="{FF2B5EF4-FFF2-40B4-BE49-F238E27FC236}">
                <a16:creationId xmlns:a16="http://schemas.microsoft.com/office/drawing/2014/main" id="{2EBB7C53-2B98-8000-DF9F-144810E34282}"/>
              </a:ext>
            </a:extLst>
          </p:cNvPr>
          <p:cNvCxnSpPr>
            <a:stCxn id="13" idx="3"/>
            <a:endCxn id="10" idx="1"/>
          </p:cNvCxnSpPr>
          <p:nvPr/>
        </p:nvCxnSpPr>
        <p:spPr>
          <a:xfrm>
            <a:off x="2046601" y="4582896"/>
            <a:ext cx="480951" cy="726563"/>
          </a:xfrm>
          <a:prstGeom prst="bentConnector3">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20" name="Connector: Elbow 19">
            <a:extLst>
              <a:ext uri="{FF2B5EF4-FFF2-40B4-BE49-F238E27FC236}">
                <a16:creationId xmlns:a16="http://schemas.microsoft.com/office/drawing/2014/main" id="{B34F02BD-33BB-A4F8-BDF2-C6E74872F80F}"/>
              </a:ext>
            </a:extLst>
          </p:cNvPr>
          <p:cNvCxnSpPr>
            <a:stCxn id="14" idx="3"/>
            <a:endCxn id="10" idx="1"/>
          </p:cNvCxnSpPr>
          <p:nvPr/>
        </p:nvCxnSpPr>
        <p:spPr>
          <a:xfrm>
            <a:off x="2046601" y="5070971"/>
            <a:ext cx="480951" cy="238488"/>
          </a:xfrm>
          <a:prstGeom prst="bentConnector3">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22" name="Connector: Elbow 21">
            <a:extLst>
              <a:ext uri="{FF2B5EF4-FFF2-40B4-BE49-F238E27FC236}">
                <a16:creationId xmlns:a16="http://schemas.microsoft.com/office/drawing/2014/main" id="{834AD3E0-B1C5-AC75-5DD2-6224B981BA8D}"/>
              </a:ext>
            </a:extLst>
          </p:cNvPr>
          <p:cNvCxnSpPr>
            <a:stCxn id="15" idx="3"/>
            <a:endCxn id="10" idx="1"/>
          </p:cNvCxnSpPr>
          <p:nvPr/>
        </p:nvCxnSpPr>
        <p:spPr>
          <a:xfrm flipV="1">
            <a:off x="2045622" y="5309459"/>
            <a:ext cx="481930" cy="258296"/>
          </a:xfrm>
          <a:prstGeom prst="bentConnector3">
            <a:avLst/>
          </a:prstGeom>
          <a:ln>
            <a:tailEnd type="triangle"/>
          </a:ln>
        </p:spPr>
        <p:style>
          <a:lnRef idx="1">
            <a:schemeClr val="accent3"/>
          </a:lnRef>
          <a:fillRef idx="0">
            <a:schemeClr val="accent3"/>
          </a:fillRef>
          <a:effectRef idx="0">
            <a:schemeClr val="accent3"/>
          </a:effectRef>
          <a:fontRef idx="minor">
            <a:schemeClr val="tx1"/>
          </a:fontRef>
        </p:style>
      </p:cxnSp>
      <p:cxnSp>
        <p:nvCxnSpPr>
          <p:cNvPr id="24" name="Connector: Elbow 23">
            <a:extLst>
              <a:ext uri="{FF2B5EF4-FFF2-40B4-BE49-F238E27FC236}">
                <a16:creationId xmlns:a16="http://schemas.microsoft.com/office/drawing/2014/main" id="{773E30D2-62F8-4EB1-46C3-761DDD206B85}"/>
              </a:ext>
            </a:extLst>
          </p:cNvPr>
          <p:cNvCxnSpPr>
            <a:stCxn id="16" idx="3"/>
            <a:endCxn id="10" idx="1"/>
          </p:cNvCxnSpPr>
          <p:nvPr/>
        </p:nvCxnSpPr>
        <p:spPr>
          <a:xfrm flipV="1">
            <a:off x="2045621" y="5309459"/>
            <a:ext cx="481931" cy="777246"/>
          </a:xfrm>
          <a:prstGeom prst="bentConnector3">
            <a:avLst/>
          </a:prstGeom>
          <a:ln>
            <a:tailEnd type="triangle"/>
          </a:ln>
        </p:spPr>
        <p:style>
          <a:lnRef idx="1">
            <a:schemeClr val="accent3"/>
          </a:lnRef>
          <a:fillRef idx="0">
            <a:schemeClr val="accent3"/>
          </a:fillRef>
          <a:effectRef idx="0">
            <a:schemeClr val="accent3"/>
          </a:effectRef>
          <a:fontRef idx="minor">
            <a:schemeClr val="tx1"/>
          </a:fontRef>
        </p:style>
      </p:cxnSp>
      <p:sp>
        <p:nvSpPr>
          <p:cNvPr id="25" name="Rectangle: Rounded Corners 24">
            <a:extLst>
              <a:ext uri="{FF2B5EF4-FFF2-40B4-BE49-F238E27FC236}">
                <a16:creationId xmlns:a16="http://schemas.microsoft.com/office/drawing/2014/main" id="{F5E8FF87-7D54-C2CB-307D-3D3761949FC2}"/>
              </a:ext>
            </a:extLst>
          </p:cNvPr>
          <p:cNvSpPr/>
          <p:nvPr/>
        </p:nvSpPr>
        <p:spPr>
          <a:xfrm>
            <a:off x="4066318" y="5084008"/>
            <a:ext cx="961901" cy="344384"/>
          </a:xfrm>
          <a:prstGeom prst="roundRect">
            <a:avLst/>
          </a:prstGeom>
          <a:solidFill>
            <a:schemeClr val="lt1"/>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sz="1200" dirty="0"/>
              <a:t>Prompt Value</a:t>
            </a:r>
          </a:p>
        </p:txBody>
      </p:sp>
      <p:cxnSp>
        <p:nvCxnSpPr>
          <p:cNvPr id="27" name="Connector: Elbow 26">
            <a:extLst>
              <a:ext uri="{FF2B5EF4-FFF2-40B4-BE49-F238E27FC236}">
                <a16:creationId xmlns:a16="http://schemas.microsoft.com/office/drawing/2014/main" id="{E87F1911-5C47-DF54-5767-23949A6D5B79}"/>
              </a:ext>
            </a:extLst>
          </p:cNvPr>
          <p:cNvCxnSpPr>
            <a:stCxn id="10" idx="3"/>
            <a:endCxn id="25" idx="1"/>
          </p:cNvCxnSpPr>
          <p:nvPr/>
        </p:nvCxnSpPr>
        <p:spPr>
          <a:xfrm flipV="1">
            <a:off x="3489453" y="5256200"/>
            <a:ext cx="576865" cy="53259"/>
          </a:xfrm>
          <a:prstGeom prst="bentConnector3">
            <a:avLst/>
          </a:prstGeom>
          <a:ln>
            <a:tailEnd type="triangle"/>
          </a:ln>
        </p:spPr>
        <p:style>
          <a:lnRef idx="1">
            <a:schemeClr val="accent3"/>
          </a:lnRef>
          <a:fillRef idx="0">
            <a:schemeClr val="accent3"/>
          </a:fillRef>
          <a:effectRef idx="0">
            <a:schemeClr val="accent3"/>
          </a:effectRef>
          <a:fontRef idx="minor">
            <a:schemeClr val="tx1"/>
          </a:fontRef>
        </p:style>
      </p:cxnSp>
      <p:sp>
        <p:nvSpPr>
          <p:cNvPr id="30" name="AutoShape 4" descr="Microsoft 365 Copilot License - Annual Subscriptio">
            <a:extLst>
              <a:ext uri="{FF2B5EF4-FFF2-40B4-BE49-F238E27FC236}">
                <a16:creationId xmlns:a16="http://schemas.microsoft.com/office/drawing/2014/main" id="{A6E405EC-32C0-643C-75D7-3984669C13D5}"/>
              </a:ext>
            </a:extLst>
          </p:cNvPr>
          <p:cNvSpPr>
            <a:spLocks noChangeAspect="1" noChangeArrowheads="1"/>
          </p:cNvSpPr>
          <p:nvPr/>
        </p:nvSpPr>
        <p:spPr bwMode="auto">
          <a:xfrm>
            <a:off x="4723419" y="3561864"/>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35" name="Group 34">
            <a:extLst>
              <a:ext uri="{FF2B5EF4-FFF2-40B4-BE49-F238E27FC236}">
                <a16:creationId xmlns:a16="http://schemas.microsoft.com/office/drawing/2014/main" id="{6B1B9A08-E972-1470-9D68-7D4DBD69F79D}"/>
              </a:ext>
            </a:extLst>
          </p:cNvPr>
          <p:cNvGrpSpPr/>
          <p:nvPr/>
        </p:nvGrpSpPr>
        <p:grpSpPr>
          <a:xfrm>
            <a:off x="4986260" y="3351103"/>
            <a:ext cx="961901" cy="687304"/>
            <a:chOff x="3552574" y="3534375"/>
            <a:chExt cx="961901" cy="687304"/>
          </a:xfrm>
        </p:grpSpPr>
        <p:sp>
          <p:nvSpPr>
            <p:cNvPr id="29" name="Rectangle 28">
              <a:extLst>
                <a:ext uri="{FF2B5EF4-FFF2-40B4-BE49-F238E27FC236}">
                  <a16:creationId xmlns:a16="http://schemas.microsoft.com/office/drawing/2014/main" id="{60F77B9C-5714-9C7E-D51B-93105994D1B5}"/>
                </a:ext>
              </a:extLst>
            </p:cNvPr>
            <p:cNvSpPr/>
            <p:nvPr/>
          </p:nvSpPr>
          <p:spPr>
            <a:xfrm>
              <a:off x="3552574" y="3534375"/>
              <a:ext cx="961901" cy="687304"/>
            </a:xfrm>
            <a:prstGeom prst="rect">
              <a:avLst/>
            </a:prstGeom>
          </p:spPr>
          <p:style>
            <a:lnRef idx="2">
              <a:schemeClr val="accent1"/>
            </a:lnRef>
            <a:fillRef idx="1">
              <a:schemeClr val="lt1"/>
            </a:fillRef>
            <a:effectRef idx="0">
              <a:schemeClr val="accent1"/>
            </a:effectRef>
            <a:fontRef idx="minor">
              <a:schemeClr val="dk1"/>
            </a:fontRef>
          </p:style>
          <p:txBody>
            <a:bodyPr rtlCol="0" anchor="t"/>
            <a:lstStyle/>
            <a:p>
              <a:r>
                <a:rPr lang="en-US" sz="1050" dirty="0"/>
                <a:t>LLM</a:t>
              </a:r>
            </a:p>
            <a:p>
              <a:endParaRPr lang="en-US" sz="1050" dirty="0"/>
            </a:p>
          </p:txBody>
        </p:sp>
        <p:pic>
          <p:nvPicPr>
            <p:cNvPr id="1026" name="Picture 2" descr="openai&quot; Icon - Download for free – Iconduck">
              <a:extLst>
                <a:ext uri="{FF2B5EF4-FFF2-40B4-BE49-F238E27FC236}">
                  <a16:creationId xmlns:a16="http://schemas.microsoft.com/office/drawing/2014/main" id="{3C671964-8D2F-253A-AD2D-EC1B61CA69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07279" y="3730375"/>
              <a:ext cx="168277" cy="17061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0888029E-BBD8-BCED-9563-87061B4AE58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98933" y="3716818"/>
              <a:ext cx="199605" cy="19960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Claude AI icon PNG and SVG Vector Free Download">
              <a:extLst>
                <a:ext uri="{FF2B5EF4-FFF2-40B4-BE49-F238E27FC236}">
                  <a16:creationId xmlns:a16="http://schemas.microsoft.com/office/drawing/2014/main" id="{A7E5EF6F-FAF4-A6EC-389F-49BBF09CADF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21915" y="3730856"/>
              <a:ext cx="185567" cy="185567"/>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31">
              <a:extLst>
                <a:ext uri="{FF2B5EF4-FFF2-40B4-BE49-F238E27FC236}">
                  <a16:creationId xmlns:a16="http://schemas.microsoft.com/office/drawing/2014/main" id="{E73046A0-6086-0F55-3C53-074C478D0FD6}"/>
                </a:ext>
              </a:extLst>
            </p:cNvPr>
            <p:cNvPicPr>
              <a:picLocks noChangeAspect="1"/>
            </p:cNvPicPr>
            <p:nvPr/>
          </p:nvPicPr>
          <p:blipFill>
            <a:blip r:embed="rId6"/>
            <a:stretch>
              <a:fillRect/>
            </a:stretch>
          </p:blipFill>
          <p:spPr>
            <a:xfrm>
              <a:off x="4230859" y="3730376"/>
              <a:ext cx="208263" cy="186048"/>
            </a:xfrm>
            <a:prstGeom prst="rect">
              <a:avLst/>
            </a:prstGeom>
          </p:spPr>
        </p:pic>
        <p:pic>
          <p:nvPicPr>
            <p:cNvPr id="33" name="Picture 32">
              <a:extLst>
                <a:ext uri="{FF2B5EF4-FFF2-40B4-BE49-F238E27FC236}">
                  <a16:creationId xmlns:a16="http://schemas.microsoft.com/office/drawing/2014/main" id="{D4123C7C-78D5-0C7E-B94B-27455BB5D5E5}"/>
                </a:ext>
              </a:extLst>
            </p:cNvPr>
            <p:cNvPicPr>
              <a:picLocks noChangeAspect="1"/>
            </p:cNvPicPr>
            <p:nvPr/>
          </p:nvPicPr>
          <p:blipFill>
            <a:blip r:embed="rId7"/>
            <a:stretch>
              <a:fillRect/>
            </a:stretch>
          </p:blipFill>
          <p:spPr>
            <a:xfrm>
              <a:off x="3670129" y="3931754"/>
              <a:ext cx="257608" cy="242455"/>
            </a:xfrm>
            <a:prstGeom prst="rect">
              <a:avLst/>
            </a:prstGeom>
          </p:spPr>
        </p:pic>
        <p:pic>
          <p:nvPicPr>
            <p:cNvPr id="34" name="Picture 33">
              <a:extLst>
                <a:ext uri="{FF2B5EF4-FFF2-40B4-BE49-F238E27FC236}">
                  <a16:creationId xmlns:a16="http://schemas.microsoft.com/office/drawing/2014/main" id="{E71DF531-71FC-13BF-BB4E-6B94D795688C}"/>
                </a:ext>
              </a:extLst>
            </p:cNvPr>
            <p:cNvPicPr>
              <a:picLocks noChangeAspect="1"/>
            </p:cNvPicPr>
            <p:nvPr/>
          </p:nvPicPr>
          <p:blipFill>
            <a:blip r:embed="rId8"/>
            <a:stretch>
              <a:fillRect/>
            </a:stretch>
          </p:blipFill>
          <p:spPr>
            <a:xfrm>
              <a:off x="4024230" y="3966040"/>
              <a:ext cx="335408" cy="175531"/>
            </a:xfrm>
            <a:prstGeom prst="rect">
              <a:avLst/>
            </a:prstGeom>
          </p:spPr>
        </p:pic>
      </p:grpSp>
      <p:sp>
        <p:nvSpPr>
          <p:cNvPr id="52" name="Rectangle: Rounded Corners 51">
            <a:extLst>
              <a:ext uri="{FF2B5EF4-FFF2-40B4-BE49-F238E27FC236}">
                <a16:creationId xmlns:a16="http://schemas.microsoft.com/office/drawing/2014/main" id="{580A5A75-4005-CAD1-2E55-27A41FABA611}"/>
              </a:ext>
            </a:extLst>
          </p:cNvPr>
          <p:cNvSpPr/>
          <p:nvPr/>
        </p:nvSpPr>
        <p:spPr>
          <a:xfrm>
            <a:off x="5145498" y="5084841"/>
            <a:ext cx="961901" cy="344384"/>
          </a:xfrm>
          <a:prstGeom prst="roundRect">
            <a:avLst/>
          </a:prstGeom>
          <a:solidFill>
            <a:schemeClr val="lt1"/>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sz="1200" dirty="0"/>
              <a:t>Output Parser</a:t>
            </a:r>
          </a:p>
        </p:txBody>
      </p:sp>
      <p:cxnSp>
        <p:nvCxnSpPr>
          <p:cNvPr id="54" name="Straight Arrow Connector 53">
            <a:extLst>
              <a:ext uri="{FF2B5EF4-FFF2-40B4-BE49-F238E27FC236}">
                <a16:creationId xmlns:a16="http://schemas.microsoft.com/office/drawing/2014/main" id="{9B1D9379-381C-2D39-42D9-1339BA4C9C67}"/>
              </a:ext>
            </a:extLst>
          </p:cNvPr>
          <p:cNvCxnSpPr>
            <a:cxnSpLocks/>
            <a:endCxn id="52" idx="0"/>
          </p:cNvCxnSpPr>
          <p:nvPr/>
        </p:nvCxnSpPr>
        <p:spPr>
          <a:xfrm>
            <a:off x="5478702" y="4102297"/>
            <a:ext cx="147747" cy="98254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mc:Choice xmlns:am3d="http://schemas.microsoft.com/office/drawing/2017/model3d" Requires="am3d">
          <p:graphicFrame>
            <p:nvGraphicFramePr>
              <p:cNvPr id="55" name="3D Model 54" descr="Laptop Computer">
                <a:extLst>
                  <a:ext uri="{FF2B5EF4-FFF2-40B4-BE49-F238E27FC236}">
                    <a16:creationId xmlns:a16="http://schemas.microsoft.com/office/drawing/2014/main" id="{DAA813DD-EA71-7CEF-1578-2568E9A2C5C3}"/>
                  </a:ext>
                </a:extLst>
              </p:cNvPr>
              <p:cNvGraphicFramePr>
                <a:graphicFrameLocks noChangeAspect="1"/>
              </p:cNvGraphicFramePr>
              <p:nvPr>
                <p:extLst>
                  <p:ext uri="{D42A27DB-BD31-4B8C-83A1-F6EECF244321}">
                    <p14:modId xmlns:p14="http://schemas.microsoft.com/office/powerpoint/2010/main" val="3367158274"/>
                  </p:ext>
                </p:extLst>
              </p:nvPr>
            </p:nvGraphicFramePr>
            <p:xfrm>
              <a:off x="6005141" y="6026458"/>
              <a:ext cx="730531" cy="770621"/>
            </p:xfrm>
            <a:graphic>
              <a:graphicData uri="http://schemas.microsoft.com/office/drawing/2017/model3d">
                <am3d:model3d r:embed="rId9">
                  <am3d:spPr>
                    <a:xfrm>
                      <a:off x="0" y="0"/>
                      <a:ext cx="730531" cy="770621"/>
                    </a:xfrm>
                    <a:prstGeom prst="rect">
                      <a:avLst/>
                    </a:prstGeom>
                  </am3d:spPr>
                  <am3d:camera>
                    <am3d:pos x="0" y="0" z="65422528"/>
                    <am3d:up dx="0" dy="36000000" dz="0"/>
                    <am3d:lookAt x="0" y="0" z="0"/>
                    <am3d:perspective fov="2700000"/>
                  </am3d:camera>
                  <am3d:trans>
                    <am3d:meterPerModelUnit n="3145800" d="1000000"/>
                    <am3d:preTrans dx="-543" dy="-12469323" dz="2456953"/>
                    <am3d:scale>
                      <am3d:sx n="1000000" d="1000000"/>
                      <am3d:sy n="1000000" d="1000000"/>
                      <am3d:sz n="1000000" d="1000000"/>
                    </am3d:scale>
                    <am3d:rot ax="2495609" ay="2893275" az="2010107"/>
                    <am3d:postTrans dx="0" dy="0" dz="0"/>
                  </am3d:trans>
                  <am3d:raster rName="Office3DRenderer" rVer="16.0.8326">
                    <am3d:blip r:embed="rId10"/>
                  </am3d:raster>
                  <am3d:objViewport viewportSz="79063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5" name="3D Model 54" descr="Laptop Computer">
                <a:extLst>
                  <a:ext uri="{FF2B5EF4-FFF2-40B4-BE49-F238E27FC236}">
                    <a16:creationId xmlns:a16="http://schemas.microsoft.com/office/drawing/2014/main" id="{DAA813DD-EA71-7CEF-1578-2568E9A2C5C3}"/>
                  </a:ext>
                </a:extLst>
              </p:cNvPr>
              <p:cNvPicPr>
                <a:picLocks noGrp="1" noRot="1" noChangeAspect="1" noMove="1" noResize="1" noEditPoints="1" noAdjustHandles="1" noChangeArrowheads="1" noChangeShapeType="1" noCrop="1"/>
              </p:cNvPicPr>
              <p:nvPr/>
            </p:nvPicPr>
            <p:blipFill>
              <a:blip r:embed="rId10"/>
              <a:stretch>
                <a:fillRect/>
              </a:stretch>
            </p:blipFill>
            <p:spPr>
              <a:xfrm>
                <a:off x="6005141" y="6026458"/>
                <a:ext cx="730531" cy="770621"/>
              </a:xfrm>
              <a:prstGeom prst="rect">
                <a:avLst/>
              </a:prstGeom>
            </p:spPr>
          </p:pic>
        </mc:Fallback>
      </mc:AlternateContent>
      <p:cxnSp>
        <p:nvCxnSpPr>
          <p:cNvPr id="57" name="Straight Arrow Connector 56">
            <a:extLst>
              <a:ext uri="{FF2B5EF4-FFF2-40B4-BE49-F238E27FC236}">
                <a16:creationId xmlns:a16="http://schemas.microsoft.com/office/drawing/2014/main" id="{E34B6842-D7E2-0A2C-C4D7-C8358C17EFC5}"/>
              </a:ext>
            </a:extLst>
          </p:cNvPr>
          <p:cNvCxnSpPr>
            <a:cxnSpLocks/>
            <a:endCxn id="60" idx="0"/>
          </p:cNvCxnSpPr>
          <p:nvPr/>
        </p:nvCxnSpPr>
        <p:spPr>
          <a:xfrm flipH="1">
            <a:off x="4834176" y="5429225"/>
            <a:ext cx="792273" cy="62051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9" name="Straight Arrow Connector 58">
            <a:extLst>
              <a:ext uri="{FF2B5EF4-FFF2-40B4-BE49-F238E27FC236}">
                <a16:creationId xmlns:a16="http://schemas.microsoft.com/office/drawing/2014/main" id="{4C34CE6A-2C40-7FBF-9576-1E2E76562F01}"/>
              </a:ext>
            </a:extLst>
          </p:cNvPr>
          <p:cNvCxnSpPr>
            <a:cxnSpLocks/>
            <a:stCxn id="60" idx="0"/>
          </p:cNvCxnSpPr>
          <p:nvPr/>
        </p:nvCxnSpPr>
        <p:spPr>
          <a:xfrm flipH="1" flipV="1">
            <a:off x="4640164" y="5490151"/>
            <a:ext cx="194012" cy="55958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60" name="Picture 59">
            <a:extLst>
              <a:ext uri="{FF2B5EF4-FFF2-40B4-BE49-F238E27FC236}">
                <a16:creationId xmlns:a16="http://schemas.microsoft.com/office/drawing/2014/main" id="{A5C36067-79B8-44B5-1155-52D3389E4508}"/>
              </a:ext>
            </a:extLst>
          </p:cNvPr>
          <p:cNvPicPr>
            <a:picLocks noChangeAspect="1"/>
          </p:cNvPicPr>
          <p:nvPr/>
        </p:nvPicPr>
        <p:blipFill>
          <a:blip r:embed="rId11"/>
          <a:stretch>
            <a:fillRect/>
          </a:stretch>
        </p:blipFill>
        <p:spPr>
          <a:xfrm>
            <a:off x="4281726" y="6049740"/>
            <a:ext cx="1104900" cy="398152"/>
          </a:xfrm>
          <a:prstGeom prst="rect">
            <a:avLst/>
          </a:prstGeom>
        </p:spPr>
      </p:pic>
      <p:cxnSp>
        <p:nvCxnSpPr>
          <p:cNvPr id="1039" name="Straight Arrow Connector 1038">
            <a:extLst>
              <a:ext uri="{FF2B5EF4-FFF2-40B4-BE49-F238E27FC236}">
                <a16:creationId xmlns:a16="http://schemas.microsoft.com/office/drawing/2014/main" id="{56E97453-9110-F8B6-501C-F0ACBE562B3B}"/>
              </a:ext>
            </a:extLst>
          </p:cNvPr>
          <p:cNvCxnSpPr>
            <a:stCxn id="25" idx="0"/>
          </p:cNvCxnSpPr>
          <p:nvPr/>
        </p:nvCxnSpPr>
        <p:spPr>
          <a:xfrm flipV="1">
            <a:off x="4547269" y="4038407"/>
            <a:ext cx="814154" cy="104560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1044" name="Picture 1043">
            <a:extLst>
              <a:ext uri="{FF2B5EF4-FFF2-40B4-BE49-F238E27FC236}">
                <a16:creationId xmlns:a16="http://schemas.microsoft.com/office/drawing/2014/main" id="{F688AE6C-687E-4410-C455-6A60D8A06094}"/>
              </a:ext>
            </a:extLst>
          </p:cNvPr>
          <p:cNvPicPr>
            <a:picLocks noChangeAspect="1"/>
          </p:cNvPicPr>
          <p:nvPr/>
        </p:nvPicPr>
        <p:blipFill>
          <a:blip r:embed="rId12"/>
          <a:stretch>
            <a:fillRect/>
          </a:stretch>
        </p:blipFill>
        <p:spPr>
          <a:xfrm>
            <a:off x="5657493" y="6232236"/>
            <a:ext cx="328345" cy="309031"/>
          </a:xfrm>
          <a:prstGeom prst="rect">
            <a:avLst/>
          </a:prstGeom>
        </p:spPr>
      </p:pic>
      <p:cxnSp>
        <p:nvCxnSpPr>
          <p:cNvPr id="1052" name="Straight Arrow Connector 1051">
            <a:extLst>
              <a:ext uri="{FF2B5EF4-FFF2-40B4-BE49-F238E27FC236}">
                <a16:creationId xmlns:a16="http://schemas.microsoft.com/office/drawing/2014/main" id="{D83B62DE-B0DE-D65C-5C50-A5D85E8BADE0}"/>
              </a:ext>
            </a:extLst>
          </p:cNvPr>
          <p:cNvCxnSpPr>
            <a:stCxn id="60" idx="3"/>
            <a:endCxn id="1044" idx="1"/>
          </p:cNvCxnSpPr>
          <p:nvPr/>
        </p:nvCxnSpPr>
        <p:spPr>
          <a:xfrm>
            <a:off x="5386626" y="6248816"/>
            <a:ext cx="270867" cy="137936"/>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3" name="Rectangle 2">
            <a:extLst>
              <a:ext uri="{FF2B5EF4-FFF2-40B4-BE49-F238E27FC236}">
                <a16:creationId xmlns:a16="http://schemas.microsoft.com/office/drawing/2014/main" id="{C891A95E-55E8-9F58-A8BE-36CC5856ED57}"/>
              </a:ext>
            </a:extLst>
          </p:cNvPr>
          <p:cNvSpPr/>
          <p:nvPr/>
        </p:nvSpPr>
        <p:spPr>
          <a:xfrm>
            <a:off x="531628" y="1467335"/>
            <a:ext cx="1995924" cy="74108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Blend into circle diagram</a:t>
            </a:r>
          </a:p>
        </p:txBody>
      </p:sp>
    </p:spTree>
    <p:extLst>
      <p:ext uri="{BB962C8B-B14F-4D97-AF65-F5344CB8AC3E}">
        <p14:creationId xmlns:p14="http://schemas.microsoft.com/office/powerpoint/2010/main" val="33503931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93624EF-D9C4-71D8-710C-E400B7A61E7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6E42921-B966-4A62-852C-F7CA714BA7DB}" type="slidenum">
              <a:rPr kumimoji="0" lang="en-US" sz="1200" b="0" i="0" u="none" strike="noStrike" kern="1200" cap="none" spc="0" normalizeH="0" baseline="0" noProof="0" smtClean="0">
                <a:ln>
                  <a:noFill/>
                </a:ln>
                <a:solidFill>
                  <a:prstClr val="black">
                    <a:tint val="75000"/>
                  </a:prstClr>
                </a:solidFill>
                <a:effectLst/>
                <a:uLnTx/>
                <a:uFillTx/>
                <a:latin typeface="Poppins"/>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tint val="75000"/>
                </a:prstClr>
              </a:solidFill>
              <a:effectLst/>
              <a:uLnTx/>
              <a:uFillTx/>
              <a:latin typeface="Poppins"/>
              <a:ea typeface="+mn-ea"/>
              <a:cs typeface="+mn-cs"/>
            </a:endParaRPr>
          </a:p>
        </p:txBody>
      </p:sp>
      <p:sp>
        <p:nvSpPr>
          <p:cNvPr id="3" name="Footer Placeholder 2">
            <a:extLst>
              <a:ext uri="{FF2B5EF4-FFF2-40B4-BE49-F238E27FC236}">
                <a16:creationId xmlns:a16="http://schemas.microsoft.com/office/drawing/2014/main" id="{4BF02939-1A40-D892-0F40-5357C55F2DF5}"/>
              </a:ext>
            </a:extLst>
          </p:cNvPr>
          <p:cNvSpPr>
            <a:spLocks noGrp="1"/>
          </p:cNvSpPr>
          <p:nvPr>
            <p:ph type="ftr" sz="quarter" idx="11"/>
          </p:nvPr>
        </p:nvSpPr>
        <p:spPr>
          <a:xfrm>
            <a:off x="3105593" y="6356348"/>
            <a:ext cx="5980814"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Poppins"/>
                <a:ea typeface="+mn-ea"/>
                <a:cs typeface="+mn-cs"/>
              </a:rPr>
              <a:t>Copyright © 2024 Accelerated Innovation Group. All rights reserved.</a:t>
            </a:r>
          </a:p>
        </p:txBody>
      </p:sp>
      <p:sp>
        <p:nvSpPr>
          <p:cNvPr id="5" name="Text Placeholder 4">
            <a:extLst>
              <a:ext uri="{FF2B5EF4-FFF2-40B4-BE49-F238E27FC236}">
                <a16:creationId xmlns:a16="http://schemas.microsoft.com/office/drawing/2014/main" id="{C77F61B5-FF11-BD5B-FBFF-AE6882415168}"/>
              </a:ext>
            </a:extLst>
          </p:cNvPr>
          <p:cNvSpPr>
            <a:spLocks noGrp="1"/>
          </p:cNvSpPr>
          <p:nvPr>
            <p:ph type="body" sz="quarter" idx="28"/>
          </p:nvPr>
        </p:nvSpPr>
        <p:spPr>
          <a:xfrm>
            <a:off x="2640" y="-25487"/>
            <a:ext cx="11940259" cy="848660"/>
          </a:xfrm>
        </p:spPr>
        <p:txBody>
          <a:bodyPr bIns="91440" anchor="b" anchorCtr="0">
            <a:normAutofit/>
          </a:bodyPr>
          <a:lstStyle/>
          <a:p>
            <a:r>
              <a:rPr lang="en-US" sz="2400" b="1" dirty="0"/>
              <a:t>GenAI Solutions follow a similar high-level ‘workflow’</a:t>
            </a:r>
          </a:p>
        </p:txBody>
      </p:sp>
      <p:grpSp>
        <p:nvGrpSpPr>
          <p:cNvPr id="193" name="Group 192">
            <a:extLst>
              <a:ext uri="{FF2B5EF4-FFF2-40B4-BE49-F238E27FC236}">
                <a16:creationId xmlns:a16="http://schemas.microsoft.com/office/drawing/2014/main" id="{60A7BE40-B277-AC1E-2551-13A6B83DAADD}"/>
              </a:ext>
            </a:extLst>
          </p:cNvPr>
          <p:cNvGrpSpPr/>
          <p:nvPr/>
        </p:nvGrpSpPr>
        <p:grpSpPr>
          <a:xfrm>
            <a:off x="6308550" y="1397084"/>
            <a:ext cx="1021182" cy="593803"/>
            <a:chOff x="4888444" y="1594889"/>
            <a:chExt cx="971620" cy="564983"/>
          </a:xfrm>
        </p:grpSpPr>
        <p:sp>
          <p:nvSpPr>
            <p:cNvPr id="218" name="Oval 217">
              <a:extLst>
                <a:ext uri="{FF2B5EF4-FFF2-40B4-BE49-F238E27FC236}">
                  <a16:creationId xmlns:a16="http://schemas.microsoft.com/office/drawing/2014/main" id="{D66B4F7C-69F1-E555-ED35-E026DC75CC30}"/>
                </a:ext>
              </a:extLst>
            </p:cNvPr>
            <p:cNvSpPr/>
            <p:nvPr/>
          </p:nvSpPr>
          <p:spPr>
            <a:xfrm>
              <a:off x="4888444" y="1981803"/>
              <a:ext cx="178069" cy="178069"/>
            </a:xfrm>
            <a:prstGeom prst="ellipse">
              <a:avLst/>
            </a:prstGeom>
            <a:solidFill>
              <a:srgbClr val="FFFFFF"/>
            </a:solidFill>
            <a:ln w="12700" cap="flat" cmpd="sng" algn="ctr">
              <a:noFill/>
              <a:prstDash val="solid"/>
              <a:miter lim="800000"/>
            </a:ln>
            <a:effectLst>
              <a:outerShdw blurRad="50800" dist="38100" dir="2700000" algn="tl" rotWithShape="0">
                <a:prstClr val="black">
                  <a:alpha val="30000"/>
                </a:prstClr>
              </a:outerShdw>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219" name="Freeform: Shape 218">
              <a:extLst>
                <a:ext uri="{FF2B5EF4-FFF2-40B4-BE49-F238E27FC236}">
                  <a16:creationId xmlns:a16="http://schemas.microsoft.com/office/drawing/2014/main" id="{7E60B5EF-09D8-FBD6-A6E5-E6CBFDE9058F}"/>
                </a:ext>
              </a:extLst>
            </p:cNvPr>
            <p:cNvSpPr/>
            <p:nvPr/>
          </p:nvSpPr>
          <p:spPr>
            <a:xfrm>
              <a:off x="4987276" y="1594889"/>
              <a:ext cx="872788" cy="455588"/>
            </a:xfrm>
            <a:custGeom>
              <a:avLst/>
              <a:gdLst>
                <a:gd name="connsiteX0" fmla="*/ 0 w 1226634"/>
                <a:gd name="connsiteY0" fmla="*/ 490653 h 490653"/>
                <a:gd name="connsiteX1" fmla="*/ 234175 w 1226634"/>
                <a:gd name="connsiteY1" fmla="*/ 111512 h 490653"/>
                <a:gd name="connsiteX2" fmla="*/ 1226634 w 1226634"/>
                <a:gd name="connsiteY2" fmla="*/ 0 h 490653"/>
                <a:gd name="connsiteX0" fmla="*/ 0 w 1226634"/>
                <a:gd name="connsiteY0" fmla="*/ 528603 h 528603"/>
                <a:gd name="connsiteX1" fmla="*/ 354825 w 1226634"/>
                <a:gd name="connsiteY1" fmla="*/ 31987 h 528603"/>
                <a:gd name="connsiteX2" fmla="*/ 1226634 w 1226634"/>
                <a:gd name="connsiteY2" fmla="*/ 37950 h 528603"/>
                <a:gd name="connsiteX0" fmla="*/ 0 w 1337759"/>
                <a:gd name="connsiteY0" fmla="*/ 529960 h 529960"/>
                <a:gd name="connsiteX1" fmla="*/ 354825 w 1337759"/>
                <a:gd name="connsiteY1" fmla="*/ 33344 h 529960"/>
                <a:gd name="connsiteX2" fmla="*/ 1337759 w 1337759"/>
                <a:gd name="connsiteY2" fmla="*/ 32957 h 529960"/>
                <a:gd name="connsiteX0" fmla="*/ 0 w 1337759"/>
                <a:gd name="connsiteY0" fmla="*/ 497003 h 497003"/>
                <a:gd name="connsiteX1" fmla="*/ 354825 w 1337759"/>
                <a:gd name="connsiteY1" fmla="*/ 387 h 497003"/>
                <a:gd name="connsiteX2" fmla="*/ 1337759 w 1337759"/>
                <a:gd name="connsiteY2" fmla="*/ 0 h 497003"/>
                <a:gd name="connsiteX0" fmla="*/ 0 w 1337759"/>
                <a:gd name="connsiteY0" fmla="*/ 497003 h 497003"/>
                <a:gd name="connsiteX1" fmla="*/ 354825 w 1337759"/>
                <a:gd name="connsiteY1" fmla="*/ 387 h 497003"/>
                <a:gd name="connsiteX2" fmla="*/ 1337759 w 1337759"/>
                <a:gd name="connsiteY2" fmla="*/ 0 h 497003"/>
                <a:gd name="connsiteX0" fmla="*/ 0 w 1337759"/>
                <a:gd name="connsiteY0" fmla="*/ 497003 h 497003"/>
                <a:gd name="connsiteX1" fmla="*/ 246488 w 1337759"/>
                <a:gd name="connsiteY1" fmla="*/ 136060 h 497003"/>
                <a:gd name="connsiteX2" fmla="*/ 354825 w 1337759"/>
                <a:gd name="connsiteY2" fmla="*/ 387 h 497003"/>
                <a:gd name="connsiteX3" fmla="*/ 1337759 w 1337759"/>
                <a:gd name="connsiteY3" fmla="*/ 0 h 497003"/>
                <a:gd name="connsiteX0" fmla="*/ 0 w 1337759"/>
                <a:gd name="connsiteY0" fmla="*/ 500643 h 500643"/>
                <a:gd name="connsiteX1" fmla="*/ 246488 w 1337759"/>
                <a:gd name="connsiteY1" fmla="*/ 139700 h 500643"/>
                <a:gd name="connsiteX2" fmla="*/ 354825 w 1337759"/>
                <a:gd name="connsiteY2" fmla="*/ 4027 h 500643"/>
                <a:gd name="connsiteX3" fmla="*/ 532238 w 1337759"/>
                <a:gd name="connsiteY3" fmla="*/ 0 h 500643"/>
                <a:gd name="connsiteX4" fmla="*/ 1337759 w 1337759"/>
                <a:gd name="connsiteY4" fmla="*/ 3640 h 500643"/>
                <a:gd name="connsiteX0" fmla="*/ 0 w 1337759"/>
                <a:gd name="connsiteY0" fmla="*/ 500643 h 500643"/>
                <a:gd name="connsiteX1" fmla="*/ 246488 w 1337759"/>
                <a:gd name="connsiteY1" fmla="*/ 139700 h 500643"/>
                <a:gd name="connsiteX2" fmla="*/ 532238 w 1337759"/>
                <a:gd name="connsiteY2" fmla="*/ 0 h 500643"/>
                <a:gd name="connsiteX3" fmla="*/ 1337759 w 1337759"/>
                <a:gd name="connsiteY3" fmla="*/ 3640 h 500643"/>
                <a:gd name="connsiteX0" fmla="*/ 0 w 1337759"/>
                <a:gd name="connsiteY0" fmla="*/ 500643 h 500643"/>
                <a:gd name="connsiteX1" fmla="*/ 246488 w 1337759"/>
                <a:gd name="connsiteY1" fmla="*/ 139700 h 500643"/>
                <a:gd name="connsiteX2" fmla="*/ 532238 w 1337759"/>
                <a:gd name="connsiteY2" fmla="*/ 0 h 500643"/>
                <a:gd name="connsiteX3" fmla="*/ 1337759 w 1337759"/>
                <a:gd name="connsiteY3" fmla="*/ 3640 h 500643"/>
                <a:gd name="connsiteX0" fmla="*/ 0 w 1337759"/>
                <a:gd name="connsiteY0" fmla="*/ 500643 h 500643"/>
                <a:gd name="connsiteX1" fmla="*/ 246488 w 1337759"/>
                <a:gd name="connsiteY1" fmla="*/ 139700 h 500643"/>
                <a:gd name="connsiteX2" fmla="*/ 532238 w 1337759"/>
                <a:gd name="connsiteY2" fmla="*/ 0 h 500643"/>
                <a:gd name="connsiteX3" fmla="*/ 1337759 w 1337759"/>
                <a:gd name="connsiteY3" fmla="*/ 3640 h 500643"/>
                <a:gd name="connsiteX0" fmla="*/ 0 w 1337759"/>
                <a:gd name="connsiteY0" fmla="*/ 500659 h 500659"/>
                <a:gd name="connsiteX1" fmla="*/ 246488 w 1337759"/>
                <a:gd name="connsiteY1" fmla="*/ 139716 h 500659"/>
                <a:gd name="connsiteX2" fmla="*/ 532238 w 1337759"/>
                <a:gd name="connsiteY2" fmla="*/ 16 h 500659"/>
                <a:gd name="connsiteX3" fmla="*/ 1337759 w 1337759"/>
                <a:gd name="connsiteY3" fmla="*/ 3656 h 500659"/>
                <a:gd name="connsiteX0" fmla="*/ 0 w 1236159"/>
                <a:gd name="connsiteY0" fmla="*/ 500659 h 500659"/>
                <a:gd name="connsiteX1" fmla="*/ 246488 w 1236159"/>
                <a:gd name="connsiteY1" fmla="*/ 139716 h 500659"/>
                <a:gd name="connsiteX2" fmla="*/ 532238 w 1236159"/>
                <a:gd name="connsiteY2" fmla="*/ 16 h 500659"/>
                <a:gd name="connsiteX3" fmla="*/ 1236159 w 1236159"/>
                <a:gd name="connsiteY3" fmla="*/ 3656 h 500659"/>
                <a:gd name="connsiteX0" fmla="*/ 0 w 1236159"/>
                <a:gd name="connsiteY0" fmla="*/ 500659 h 500659"/>
                <a:gd name="connsiteX1" fmla="*/ 246488 w 1236159"/>
                <a:gd name="connsiteY1" fmla="*/ 139716 h 500659"/>
                <a:gd name="connsiteX2" fmla="*/ 532238 w 1236159"/>
                <a:gd name="connsiteY2" fmla="*/ 16 h 500659"/>
                <a:gd name="connsiteX3" fmla="*/ 1236159 w 1236159"/>
                <a:gd name="connsiteY3" fmla="*/ 3656 h 500659"/>
                <a:gd name="connsiteX0" fmla="*/ 0 w 1236159"/>
                <a:gd name="connsiteY0" fmla="*/ 500659 h 500659"/>
                <a:gd name="connsiteX1" fmla="*/ 246488 w 1236159"/>
                <a:gd name="connsiteY1" fmla="*/ 139716 h 500659"/>
                <a:gd name="connsiteX2" fmla="*/ 532238 w 1236159"/>
                <a:gd name="connsiteY2" fmla="*/ 16 h 500659"/>
                <a:gd name="connsiteX3" fmla="*/ 1236159 w 1236159"/>
                <a:gd name="connsiteY3" fmla="*/ 481 h 500659"/>
              </a:gdLst>
              <a:ahLst/>
              <a:cxnLst>
                <a:cxn ang="0">
                  <a:pos x="connsiteX0" y="connsiteY0"/>
                </a:cxn>
                <a:cxn ang="0">
                  <a:pos x="connsiteX1" y="connsiteY1"/>
                </a:cxn>
                <a:cxn ang="0">
                  <a:pos x="connsiteX2" y="connsiteY2"/>
                </a:cxn>
                <a:cxn ang="0">
                  <a:pos x="connsiteX3" y="connsiteY3"/>
                </a:cxn>
              </a:cxnLst>
              <a:rect l="l" t="t" r="r" b="b"/>
              <a:pathLst>
                <a:path w="1236159" h="500659">
                  <a:moveTo>
                    <a:pt x="0" y="500659"/>
                  </a:moveTo>
                  <a:lnTo>
                    <a:pt x="246488" y="139716"/>
                  </a:lnTo>
                  <a:cubicBezTo>
                    <a:pt x="322688" y="48699"/>
                    <a:pt x="411588" y="-1042"/>
                    <a:pt x="532238" y="16"/>
                  </a:cubicBezTo>
                  <a:lnTo>
                    <a:pt x="1236159" y="481"/>
                  </a:lnTo>
                </a:path>
              </a:pathLst>
            </a:custGeom>
            <a:noFill/>
            <a:ln w="6350" cap="flat" cmpd="sng" algn="ctr">
              <a:solidFill>
                <a:srgbClr val="FFFFFF">
                  <a:lumMod val="85000"/>
                </a:srgbClr>
              </a:solidFill>
              <a:prstDash val="dashDot"/>
              <a:miter lim="800000"/>
              <a:tailEnd type="oval" w="sm" len="sm"/>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220" name="Oval 219">
              <a:extLst>
                <a:ext uri="{FF2B5EF4-FFF2-40B4-BE49-F238E27FC236}">
                  <a16:creationId xmlns:a16="http://schemas.microsoft.com/office/drawing/2014/main" id="{C43484EB-5619-8DCF-3072-213594D60706}"/>
                </a:ext>
              </a:extLst>
            </p:cNvPr>
            <p:cNvSpPr/>
            <p:nvPr/>
          </p:nvSpPr>
          <p:spPr>
            <a:xfrm>
              <a:off x="4946341" y="2039389"/>
              <a:ext cx="62276" cy="62899"/>
            </a:xfrm>
            <a:prstGeom prst="ellipse">
              <a:avLst/>
            </a:prstGeom>
            <a:solidFill>
              <a:srgbClr val="238896"/>
            </a:solidFill>
            <a:ln w="12700" cap="flat" cmpd="sng" algn="ctr">
              <a:no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grpSp>
      <p:grpSp>
        <p:nvGrpSpPr>
          <p:cNvPr id="176" name="Group 175">
            <a:extLst>
              <a:ext uri="{FF2B5EF4-FFF2-40B4-BE49-F238E27FC236}">
                <a16:creationId xmlns:a16="http://schemas.microsoft.com/office/drawing/2014/main" id="{CA80A86F-F432-9599-0B63-0A12B3D134E7}"/>
              </a:ext>
            </a:extLst>
          </p:cNvPr>
          <p:cNvGrpSpPr/>
          <p:nvPr/>
        </p:nvGrpSpPr>
        <p:grpSpPr>
          <a:xfrm>
            <a:off x="5215707" y="2963404"/>
            <a:ext cx="1803756" cy="1520008"/>
            <a:chOff x="3703791" y="3085188"/>
            <a:chExt cx="1716212" cy="1446235"/>
          </a:xfrm>
        </p:grpSpPr>
        <p:sp>
          <p:nvSpPr>
            <p:cNvPr id="184" name="Oval 183">
              <a:extLst>
                <a:ext uri="{FF2B5EF4-FFF2-40B4-BE49-F238E27FC236}">
                  <a16:creationId xmlns:a16="http://schemas.microsoft.com/office/drawing/2014/main" id="{618D227F-0EB4-770B-FAAF-5B8245E4F2E0}"/>
                </a:ext>
              </a:extLst>
            </p:cNvPr>
            <p:cNvSpPr/>
            <p:nvPr/>
          </p:nvSpPr>
          <p:spPr>
            <a:xfrm>
              <a:off x="3841882" y="3085188"/>
              <a:ext cx="1440030" cy="1446235"/>
            </a:xfrm>
            <a:prstGeom prst="ellipse">
              <a:avLst/>
            </a:prstGeom>
            <a:solidFill>
              <a:srgbClr val="FFFFFF"/>
            </a:solidFill>
            <a:ln w="9525" cap="flat" cmpd="sng" algn="ctr">
              <a:gradFill>
                <a:gsLst>
                  <a:gs pos="0">
                    <a:sysClr val="window" lastClr="FFFFFF"/>
                  </a:gs>
                  <a:gs pos="100000">
                    <a:sysClr val="window" lastClr="FFFFFF">
                      <a:lumMod val="85000"/>
                    </a:sysClr>
                  </a:gs>
                </a:gsLst>
                <a:lin ang="5400000" scaled="1"/>
              </a:gradFill>
              <a:prstDash val="solid"/>
              <a:miter lim="800000"/>
            </a:ln>
            <a:effectLst>
              <a:outerShdw blurRad="127000" dist="101600" dir="2700000" algn="tl" rotWithShape="0">
                <a:prstClr val="black">
                  <a:alpha val="20000"/>
                </a:prstClr>
              </a:outerShdw>
            </a:effectLst>
          </p:spPr>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185" name="Rectangle 184">
              <a:extLst>
                <a:ext uri="{FF2B5EF4-FFF2-40B4-BE49-F238E27FC236}">
                  <a16:creationId xmlns:a16="http://schemas.microsoft.com/office/drawing/2014/main" id="{8C7F317A-FF14-0EC6-2348-0397E31496F5}"/>
                </a:ext>
              </a:extLst>
            </p:cNvPr>
            <p:cNvSpPr/>
            <p:nvPr/>
          </p:nvSpPr>
          <p:spPr>
            <a:xfrm>
              <a:off x="3703791" y="3404453"/>
              <a:ext cx="1716212" cy="878517"/>
            </a:xfrm>
            <a:prstGeom prst="rect">
              <a:avLst/>
            </a:prstGeom>
          </p:spPr>
          <p:txBody>
            <a:bodyPr wrap="square"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IN" sz="1800" b="1" i="0" u="none" strike="noStrike" kern="0" cap="none" spc="0" normalizeH="0" baseline="0" noProof="0" dirty="0">
                  <a:ln>
                    <a:noFill/>
                  </a:ln>
                  <a:solidFill>
                    <a:srgbClr val="417687"/>
                  </a:solidFill>
                  <a:effectLst/>
                  <a:uLnTx/>
                  <a:uFillTx/>
                  <a:latin typeface="Arial Nova" panose="020B0504020202020204" pitchFamily="34" charset="0"/>
                  <a:ea typeface="+mn-ea"/>
                  <a:cs typeface="+mn-cs"/>
                </a:rPr>
                <a:t>High-Level</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IN" sz="1800" b="1" i="0" u="none" strike="noStrike" kern="0" cap="none" spc="0" normalizeH="0" baseline="0" noProof="0" dirty="0">
                  <a:ln>
                    <a:noFill/>
                  </a:ln>
                  <a:solidFill>
                    <a:srgbClr val="417687"/>
                  </a:solidFill>
                  <a:effectLst/>
                  <a:uLnTx/>
                  <a:uFillTx/>
                  <a:latin typeface="Arial Nova" panose="020B0504020202020204" pitchFamily="34" charset="0"/>
                  <a:ea typeface="+mn-ea"/>
                  <a:cs typeface="+mn-cs"/>
                </a:rPr>
                <a:t>GenAI</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IN" sz="1800" b="1" i="0" u="none" strike="noStrike" kern="0" cap="none" spc="0" normalizeH="0" baseline="0" noProof="0" dirty="0">
                  <a:ln>
                    <a:noFill/>
                  </a:ln>
                  <a:solidFill>
                    <a:srgbClr val="417687"/>
                  </a:solidFill>
                  <a:effectLst/>
                  <a:uLnTx/>
                  <a:uFillTx/>
                  <a:latin typeface="Arial Nova" panose="020B0504020202020204" pitchFamily="34" charset="0"/>
                  <a:ea typeface="+mn-ea"/>
                  <a:cs typeface="+mn-cs"/>
                </a:rPr>
                <a:t>Flow</a:t>
              </a:r>
              <a:endParaRPr kumimoji="0" lang="en-IN" sz="1800" b="0" i="0" u="none" strike="noStrike" kern="0" cap="none" spc="0" normalizeH="0" baseline="0" noProof="0" dirty="0">
                <a:ln>
                  <a:noFill/>
                </a:ln>
                <a:solidFill>
                  <a:srgbClr val="417687"/>
                </a:solidFill>
                <a:effectLst/>
                <a:uLnTx/>
                <a:uFillTx/>
                <a:latin typeface="Arial Nova" panose="020B0504020202020204" pitchFamily="34" charset="0"/>
                <a:ea typeface="+mn-ea"/>
                <a:cs typeface="+mn-cs"/>
              </a:endParaRPr>
            </a:p>
          </p:txBody>
        </p:sp>
      </p:grpSp>
      <p:grpSp>
        <p:nvGrpSpPr>
          <p:cNvPr id="241" name="Group 240">
            <a:extLst>
              <a:ext uri="{FF2B5EF4-FFF2-40B4-BE49-F238E27FC236}">
                <a16:creationId xmlns:a16="http://schemas.microsoft.com/office/drawing/2014/main" id="{C940C8AE-6ECA-33C3-7101-40628D06B3F0}"/>
              </a:ext>
            </a:extLst>
          </p:cNvPr>
          <p:cNvGrpSpPr/>
          <p:nvPr/>
        </p:nvGrpSpPr>
        <p:grpSpPr>
          <a:xfrm>
            <a:off x="5350363" y="1110150"/>
            <a:ext cx="6549955" cy="1531856"/>
            <a:chOff x="5350363" y="1072938"/>
            <a:chExt cx="6549955" cy="1531856"/>
          </a:xfrm>
        </p:grpSpPr>
        <p:sp>
          <p:nvSpPr>
            <p:cNvPr id="186" name="Freeform: Shape 185">
              <a:extLst>
                <a:ext uri="{FF2B5EF4-FFF2-40B4-BE49-F238E27FC236}">
                  <a16:creationId xmlns:a16="http://schemas.microsoft.com/office/drawing/2014/main" id="{9B92A79E-9EEF-F6B5-1FE5-5FAC0A302782}"/>
                </a:ext>
              </a:extLst>
            </p:cNvPr>
            <p:cNvSpPr/>
            <p:nvPr/>
          </p:nvSpPr>
          <p:spPr>
            <a:xfrm>
              <a:off x="5350363" y="1456590"/>
              <a:ext cx="1508805" cy="1148204"/>
            </a:xfrm>
            <a:custGeom>
              <a:avLst/>
              <a:gdLst>
                <a:gd name="connsiteX0" fmla="*/ 793750 w 1577597"/>
                <a:gd name="connsiteY0" fmla="*/ 0 h 1163022"/>
                <a:gd name="connsiteX1" fmla="*/ 1571374 w 1577597"/>
                <a:gd name="connsiteY1" fmla="*/ 636512 h 1163022"/>
                <a:gd name="connsiteX2" fmla="*/ 1577597 w 1577597"/>
                <a:gd name="connsiteY2" fmla="*/ 677459 h 1163022"/>
                <a:gd name="connsiteX3" fmla="*/ 1546932 w 1577597"/>
                <a:gd name="connsiteY3" fmla="*/ 694175 h 1163022"/>
                <a:gd name="connsiteX4" fmla="*/ 1429459 w 1577597"/>
                <a:gd name="connsiteY4" fmla="*/ 791517 h 1163022"/>
                <a:gd name="connsiteX5" fmla="*/ 1367425 w 1577597"/>
                <a:gd name="connsiteY5" fmla="*/ 867026 h 1163022"/>
                <a:gd name="connsiteX6" fmla="*/ 1374426 w 1577597"/>
                <a:gd name="connsiteY6" fmla="*/ 797169 h 1163022"/>
                <a:gd name="connsiteX7" fmla="*/ 793750 w 1577597"/>
                <a:gd name="connsiteY7" fmla="*/ 213074 h 1163022"/>
                <a:gd name="connsiteX8" fmla="*/ 213074 w 1577597"/>
                <a:gd name="connsiteY8" fmla="*/ 797169 h 1163022"/>
                <a:gd name="connsiteX9" fmla="*/ 258706 w 1577597"/>
                <a:gd name="connsiteY9" fmla="*/ 1024525 h 1163022"/>
                <a:gd name="connsiteX10" fmla="*/ 280799 w 1577597"/>
                <a:gd name="connsiteY10" fmla="*/ 1065468 h 1163022"/>
                <a:gd name="connsiteX11" fmla="*/ 92404 w 1577597"/>
                <a:gd name="connsiteY11" fmla="*/ 1163022 h 1163022"/>
                <a:gd name="connsiteX12" fmla="*/ 62377 w 1577597"/>
                <a:gd name="connsiteY12" fmla="*/ 1107463 h 1163022"/>
                <a:gd name="connsiteX13" fmla="*/ 0 w 1577597"/>
                <a:gd name="connsiteY13" fmla="*/ 797169 h 1163022"/>
                <a:gd name="connsiteX14" fmla="*/ 793750 w 1577597"/>
                <a:gd name="connsiteY14" fmla="*/ 0 h 1163022"/>
                <a:gd name="connsiteX0" fmla="*/ 793750 w 1577597"/>
                <a:gd name="connsiteY0" fmla="*/ 0 h 1174883"/>
                <a:gd name="connsiteX1" fmla="*/ 1571374 w 1577597"/>
                <a:gd name="connsiteY1" fmla="*/ 636512 h 1174883"/>
                <a:gd name="connsiteX2" fmla="*/ 1577597 w 1577597"/>
                <a:gd name="connsiteY2" fmla="*/ 677459 h 1174883"/>
                <a:gd name="connsiteX3" fmla="*/ 1546932 w 1577597"/>
                <a:gd name="connsiteY3" fmla="*/ 694175 h 1174883"/>
                <a:gd name="connsiteX4" fmla="*/ 1429459 w 1577597"/>
                <a:gd name="connsiteY4" fmla="*/ 791517 h 1174883"/>
                <a:gd name="connsiteX5" fmla="*/ 1367425 w 1577597"/>
                <a:gd name="connsiteY5" fmla="*/ 867026 h 1174883"/>
                <a:gd name="connsiteX6" fmla="*/ 1374426 w 1577597"/>
                <a:gd name="connsiteY6" fmla="*/ 797169 h 1174883"/>
                <a:gd name="connsiteX7" fmla="*/ 793750 w 1577597"/>
                <a:gd name="connsiteY7" fmla="*/ 213074 h 1174883"/>
                <a:gd name="connsiteX8" fmla="*/ 213074 w 1577597"/>
                <a:gd name="connsiteY8" fmla="*/ 797169 h 1174883"/>
                <a:gd name="connsiteX9" fmla="*/ 258706 w 1577597"/>
                <a:gd name="connsiteY9" fmla="*/ 1024525 h 1174883"/>
                <a:gd name="connsiteX10" fmla="*/ 280799 w 1577597"/>
                <a:gd name="connsiteY10" fmla="*/ 1065468 h 1174883"/>
                <a:gd name="connsiteX11" fmla="*/ 92404 w 1577597"/>
                <a:gd name="connsiteY11" fmla="*/ 1163022 h 1174883"/>
                <a:gd name="connsiteX12" fmla="*/ 62377 w 1577597"/>
                <a:gd name="connsiteY12" fmla="*/ 1107463 h 1174883"/>
                <a:gd name="connsiteX13" fmla="*/ 0 w 1577597"/>
                <a:gd name="connsiteY13" fmla="*/ 797169 h 1174883"/>
                <a:gd name="connsiteX14" fmla="*/ 793750 w 1577597"/>
                <a:gd name="connsiteY14" fmla="*/ 0 h 1174883"/>
                <a:gd name="connsiteX0" fmla="*/ 793750 w 1577597"/>
                <a:gd name="connsiteY0" fmla="*/ 0 h 1181174"/>
                <a:gd name="connsiteX1" fmla="*/ 1571374 w 1577597"/>
                <a:gd name="connsiteY1" fmla="*/ 636512 h 1181174"/>
                <a:gd name="connsiteX2" fmla="*/ 1577597 w 1577597"/>
                <a:gd name="connsiteY2" fmla="*/ 677459 h 1181174"/>
                <a:gd name="connsiteX3" fmla="*/ 1546932 w 1577597"/>
                <a:gd name="connsiteY3" fmla="*/ 694175 h 1181174"/>
                <a:gd name="connsiteX4" fmla="*/ 1429459 w 1577597"/>
                <a:gd name="connsiteY4" fmla="*/ 791517 h 1181174"/>
                <a:gd name="connsiteX5" fmla="*/ 1367425 w 1577597"/>
                <a:gd name="connsiteY5" fmla="*/ 867026 h 1181174"/>
                <a:gd name="connsiteX6" fmla="*/ 1374426 w 1577597"/>
                <a:gd name="connsiteY6" fmla="*/ 797169 h 1181174"/>
                <a:gd name="connsiteX7" fmla="*/ 793750 w 1577597"/>
                <a:gd name="connsiteY7" fmla="*/ 213074 h 1181174"/>
                <a:gd name="connsiteX8" fmla="*/ 213074 w 1577597"/>
                <a:gd name="connsiteY8" fmla="*/ 797169 h 1181174"/>
                <a:gd name="connsiteX9" fmla="*/ 258706 w 1577597"/>
                <a:gd name="connsiteY9" fmla="*/ 1024525 h 1181174"/>
                <a:gd name="connsiteX10" fmla="*/ 280799 w 1577597"/>
                <a:gd name="connsiteY10" fmla="*/ 1065468 h 1181174"/>
                <a:gd name="connsiteX11" fmla="*/ 92404 w 1577597"/>
                <a:gd name="connsiteY11" fmla="*/ 1163022 h 1181174"/>
                <a:gd name="connsiteX12" fmla="*/ 62377 w 1577597"/>
                <a:gd name="connsiteY12" fmla="*/ 1107463 h 1181174"/>
                <a:gd name="connsiteX13" fmla="*/ 0 w 1577597"/>
                <a:gd name="connsiteY13" fmla="*/ 797169 h 1181174"/>
                <a:gd name="connsiteX14" fmla="*/ 793750 w 1577597"/>
                <a:gd name="connsiteY14" fmla="*/ 0 h 1181174"/>
                <a:gd name="connsiteX0" fmla="*/ 793750 w 1577597"/>
                <a:gd name="connsiteY0" fmla="*/ 0 h 1192454"/>
                <a:gd name="connsiteX1" fmla="*/ 1571374 w 1577597"/>
                <a:gd name="connsiteY1" fmla="*/ 636512 h 1192454"/>
                <a:gd name="connsiteX2" fmla="*/ 1577597 w 1577597"/>
                <a:gd name="connsiteY2" fmla="*/ 677459 h 1192454"/>
                <a:gd name="connsiteX3" fmla="*/ 1546932 w 1577597"/>
                <a:gd name="connsiteY3" fmla="*/ 694175 h 1192454"/>
                <a:gd name="connsiteX4" fmla="*/ 1429459 w 1577597"/>
                <a:gd name="connsiteY4" fmla="*/ 791517 h 1192454"/>
                <a:gd name="connsiteX5" fmla="*/ 1367425 w 1577597"/>
                <a:gd name="connsiteY5" fmla="*/ 867026 h 1192454"/>
                <a:gd name="connsiteX6" fmla="*/ 1374426 w 1577597"/>
                <a:gd name="connsiteY6" fmla="*/ 797169 h 1192454"/>
                <a:gd name="connsiteX7" fmla="*/ 793750 w 1577597"/>
                <a:gd name="connsiteY7" fmla="*/ 213074 h 1192454"/>
                <a:gd name="connsiteX8" fmla="*/ 213074 w 1577597"/>
                <a:gd name="connsiteY8" fmla="*/ 797169 h 1192454"/>
                <a:gd name="connsiteX9" fmla="*/ 258706 w 1577597"/>
                <a:gd name="connsiteY9" fmla="*/ 1024525 h 1192454"/>
                <a:gd name="connsiteX10" fmla="*/ 280799 w 1577597"/>
                <a:gd name="connsiteY10" fmla="*/ 1065468 h 1192454"/>
                <a:gd name="connsiteX11" fmla="*/ 92404 w 1577597"/>
                <a:gd name="connsiteY11" fmla="*/ 1163022 h 1192454"/>
                <a:gd name="connsiteX12" fmla="*/ 62377 w 1577597"/>
                <a:gd name="connsiteY12" fmla="*/ 1107463 h 1192454"/>
                <a:gd name="connsiteX13" fmla="*/ 0 w 1577597"/>
                <a:gd name="connsiteY13" fmla="*/ 797169 h 1192454"/>
                <a:gd name="connsiteX14" fmla="*/ 793750 w 1577597"/>
                <a:gd name="connsiteY14" fmla="*/ 0 h 1192454"/>
                <a:gd name="connsiteX0" fmla="*/ 793750 w 1577597"/>
                <a:gd name="connsiteY0" fmla="*/ 0 h 1189199"/>
                <a:gd name="connsiteX1" fmla="*/ 1571374 w 1577597"/>
                <a:gd name="connsiteY1" fmla="*/ 636512 h 1189199"/>
                <a:gd name="connsiteX2" fmla="*/ 1577597 w 1577597"/>
                <a:gd name="connsiteY2" fmla="*/ 677459 h 1189199"/>
                <a:gd name="connsiteX3" fmla="*/ 1546932 w 1577597"/>
                <a:gd name="connsiteY3" fmla="*/ 694175 h 1189199"/>
                <a:gd name="connsiteX4" fmla="*/ 1429459 w 1577597"/>
                <a:gd name="connsiteY4" fmla="*/ 791517 h 1189199"/>
                <a:gd name="connsiteX5" fmla="*/ 1367425 w 1577597"/>
                <a:gd name="connsiteY5" fmla="*/ 867026 h 1189199"/>
                <a:gd name="connsiteX6" fmla="*/ 1374426 w 1577597"/>
                <a:gd name="connsiteY6" fmla="*/ 797169 h 1189199"/>
                <a:gd name="connsiteX7" fmla="*/ 793750 w 1577597"/>
                <a:gd name="connsiteY7" fmla="*/ 213074 h 1189199"/>
                <a:gd name="connsiteX8" fmla="*/ 213074 w 1577597"/>
                <a:gd name="connsiteY8" fmla="*/ 797169 h 1189199"/>
                <a:gd name="connsiteX9" fmla="*/ 258706 w 1577597"/>
                <a:gd name="connsiteY9" fmla="*/ 1024525 h 1189199"/>
                <a:gd name="connsiteX10" fmla="*/ 280799 w 1577597"/>
                <a:gd name="connsiteY10" fmla="*/ 1065468 h 1189199"/>
                <a:gd name="connsiteX11" fmla="*/ 92404 w 1577597"/>
                <a:gd name="connsiteY11" fmla="*/ 1163022 h 1189199"/>
                <a:gd name="connsiteX12" fmla="*/ 62377 w 1577597"/>
                <a:gd name="connsiteY12" fmla="*/ 1107463 h 1189199"/>
                <a:gd name="connsiteX13" fmla="*/ 0 w 1577597"/>
                <a:gd name="connsiteY13" fmla="*/ 797169 h 1189199"/>
                <a:gd name="connsiteX14" fmla="*/ 793750 w 1577597"/>
                <a:gd name="connsiteY14" fmla="*/ 0 h 1189199"/>
                <a:gd name="connsiteX0" fmla="*/ 793750 w 1577597"/>
                <a:gd name="connsiteY0" fmla="*/ 0 h 1196265"/>
                <a:gd name="connsiteX1" fmla="*/ 1571374 w 1577597"/>
                <a:gd name="connsiteY1" fmla="*/ 636512 h 1196265"/>
                <a:gd name="connsiteX2" fmla="*/ 1577597 w 1577597"/>
                <a:gd name="connsiteY2" fmla="*/ 677459 h 1196265"/>
                <a:gd name="connsiteX3" fmla="*/ 1546932 w 1577597"/>
                <a:gd name="connsiteY3" fmla="*/ 694175 h 1196265"/>
                <a:gd name="connsiteX4" fmla="*/ 1429459 w 1577597"/>
                <a:gd name="connsiteY4" fmla="*/ 791517 h 1196265"/>
                <a:gd name="connsiteX5" fmla="*/ 1367425 w 1577597"/>
                <a:gd name="connsiteY5" fmla="*/ 867026 h 1196265"/>
                <a:gd name="connsiteX6" fmla="*/ 1374426 w 1577597"/>
                <a:gd name="connsiteY6" fmla="*/ 797169 h 1196265"/>
                <a:gd name="connsiteX7" fmla="*/ 793750 w 1577597"/>
                <a:gd name="connsiteY7" fmla="*/ 213074 h 1196265"/>
                <a:gd name="connsiteX8" fmla="*/ 213074 w 1577597"/>
                <a:gd name="connsiteY8" fmla="*/ 797169 h 1196265"/>
                <a:gd name="connsiteX9" fmla="*/ 258706 w 1577597"/>
                <a:gd name="connsiteY9" fmla="*/ 1024525 h 1196265"/>
                <a:gd name="connsiteX10" fmla="*/ 280799 w 1577597"/>
                <a:gd name="connsiteY10" fmla="*/ 1065468 h 1196265"/>
                <a:gd name="connsiteX11" fmla="*/ 92404 w 1577597"/>
                <a:gd name="connsiteY11" fmla="*/ 1163022 h 1196265"/>
                <a:gd name="connsiteX12" fmla="*/ 62377 w 1577597"/>
                <a:gd name="connsiteY12" fmla="*/ 1107463 h 1196265"/>
                <a:gd name="connsiteX13" fmla="*/ 0 w 1577597"/>
                <a:gd name="connsiteY13" fmla="*/ 797169 h 1196265"/>
                <a:gd name="connsiteX14" fmla="*/ 793750 w 1577597"/>
                <a:gd name="connsiteY14" fmla="*/ 0 h 1196265"/>
                <a:gd name="connsiteX0" fmla="*/ 793750 w 1577597"/>
                <a:gd name="connsiteY0" fmla="*/ 0 h 1200554"/>
                <a:gd name="connsiteX1" fmla="*/ 1571374 w 1577597"/>
                <a:gd name="connsiteY1" fmla="*/ 636512 h 1200554"/>
                <a:gd name="connsiteX2" fmla="*/ 1577597 w 1577597"/>
                <a:gd name="connsiteY2" fmla="*/ 677459 h 1200554"/>
                <a:gd name="connsiteX3" fmla="*/ 1546932 w 1577597"/>
                <a:gd name="connsiteY3" fmla="*/ 694175 h 1200554"/>
                <a:gd name="connsiteX4" fmla="*/ 1429459 w 1577597"/>
                <a:gd name="connsiteY4" fmla="*/ 791517 h 1200554"/>
                <a:gd name="connsiteX5" fmla="*/ 1367425 w 1577597"/>
                <a:gd name="connsiteY5" fmla="*/ 867026 h 1200554"/>
                <a:gd name="connsiteX6" fmla="*/ 1374426 w 1577597"/>
                <a:gd name="connsiteY6" fmla="*/ 797169 h 1200554"/>
                <a:gd name="connsiteX7" fmla="*/ 793750 w 1577597"/>
                <a:gd name="connsiteY7" fmla="*/ 213074 h 1200554"/>
                <a:gd name="connsiteX8" fmla="*/ 213074 w 1577597"/>
                <a:gd name="connsiteY8" fmla="*/ 797169 h 1200554"/>
                <a:gd name="connsiteX9" fmla="*/ 258706 w 1577597"/>
                <a:gd name="connsiteY9" fmla="*/ 1024525 h 1200554"/>
                <a:gd name="connsiteX10" fmla="*/ 280799 w 1577597"/>
                <a:gd name="connsiteY10" fmla="*/ 1065468 h 1200554"/>
                <a:gd name="connsiteX11" fmla="*/ 92404 w 1577597"/>
                <a:gd name="connsiteY11" fmla="*/ 1163022 h 1200554"/>
                <a:gd name="connsiteX12" fmla="*/ 62377 w 1577597"/>
                <a:gd name="connsiteY12" fmla="*/ 1107463 h 1200554"/>
                <a:gd name="connsiteX13" fmla="*/ 0 w 1577597"/>
                <a:gd name="connsiteY13" fmla="*/ 797169 h 1200554"/>
                <a:gd name="connsiteX14" fmla="*/ 793750 w 1577597"/>
                <a:gd name="connsiteY14" fmla="*/ 0 h 1200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77597" h="1200554">
                  <a:moveTo>
                    <a:pt x="793750" y="0"/>
                  </a:moveTo>
                  <a:cubicBezTo>
                    <a:pt x="1177329" y="0"/>
                    <a:pt x="1497360" y="273255"/>
                    <a:pt x="1571374" y="636512"/>
                  </a:cubicBezTo>
                  <a:lnTo>
                    <a:pt x="1577597" y="677459"/>
                  </a:lnTo>
                  <a:lnTo>
                    <a:pt x="1546932" y="694175"/>
                  </a:lnTo>
                  <a:cubicBezTo>
                    <a:pt x="1504704" y="722827"/>
                    <a:pt x="1465369" y="755452"/>
                    <a:pt x="1429459" y="791517"/>
                  </a:cubicBezTo>
                  <a:lnTo>
                    <a:pt x="1367425" y="867026"/>
                  </a:lnTo>
                  <a:lnTo>
                    <a:pt x="1374426" y="797169"/>
                  </a:lnTo>
                  <a:cubicBezTo>
                    <a:pt x="1374426" y="474582"/>
                    <a:pt x="1114448" y="213074"/>
                    <a:pt x="793750" y="213074"/>
                  </a:cubicBezTo>
                  <a:cubicBezTo>
                    <a:pt x="473052" y="213074"/>
                    <a:pt x="213074" y="474582"/>
                    <a:pt x="213074" y="797169"/>
                  </a:cubicBezTo>
                  <a:cubicBezTo>
                    <a:pt x="213074" y="877816"/>
                    <a:pt x="229323" y="954645"/>
                    <a:pt x="258706" y="1024525"/>
                  </a:cubicBezTo>
                  <a:lnTo>
                    <a:pt x="280799" y="1065468"/>
                  </a:lnTo>
                  <a:cubicBezTo>
                    <a:pt x="325157" y="1162280"/>
                    <a:pt x="162346" y="1254329"/>
                    <a:pt x="92404" y="1163022"/>
                  </a:cubicBezTo>
                  <a:lnTo>
                    <a:pt x="62377" y="1107463"/>
                  </a:lnTo>
                  <a:cubicBezTo>
                    <a:pt x="22211" y="1012091"/>
                    <a:pt x="0" y="907235"/>
                    <a:pt x="0" y="797169"/>
                  </a:cubicBezTo>
                  <a:cubicBezTo>
                    <a:pt x="0" y="356905"/>
                    <a:pt x="355374" y="0"/>
                    <a:pt x="793750" y="0"/>
                  </a:cubicBezTo>
                  <a:close/>
                </a:path>
              </a:pathLst>
            </a:custGeom>
            <a:solidFill>
              <a:srgbClr val="238896"/>
            </a:solidFill>
            <a:ln w="12700" cap="flat" cmpd="sng" algn="ctr">
              <a:noFill/>
              <a:prstDash val="solid"/>
              <a:miter lim="800000"/>
            </a:ln>
            <a:effectLst>
              <a:innerShdw blurRad="127000" dist="50800" dir="13500000">
                <a:prstClr val="black">
                  <a:alpha val="30000"/>
                </a:prstClr>
              </a:innerShdw>
            </a:effectLst>
          </p:spPr>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grpSp>
          <p:nvGrpSpPr>
            <p:cNvPr id="153" name="Group 152">
              <a:extLst>
                <a:ext uri="{FF2B5EF4-FFF2-40B4-BE49-F238E27FC236}">
                  <a16:creationId xmlns:a16="http://schemas.microsoft.com/office/drawing/2014/main" id="{797240E4-373F-1F58-5884-7F7E95FE74D3}"/>
                </a:ext>
              </a:extLst>
            </p:cNvPr>
            <p:cNvGrpSpPr/>
            <p:nvPr/>
          </p:nvGrpSpPr>
          <p:grpSpPr>
            <a:xfrm>
              <a:off x="6611819" y="1072938"/>
              <a:ext cx="5288499" cy="589100"/>
              <a:chOff x="5175632" y="1221539"/>
              <a:chExt cx="5031825" cy="560508"/>
            </a:xfrm>
          </p:grpSpPr>
          <p:sp>
            <p:nvSpPr>
              <p:cNvPr id="172" name="Rectangle 171">
                <a:extLst>
                  <a:ext uri="{FF2B5EF4-FFF2-40B4-BE49-F238E27FC236}">
                    <a16:creationId xmlns:a16="http://schemas.microsoft.com/office/drawing/2014/main" id="{BF1D75B2-F2B5-BC0F-9930-8E548D530BF2}"/>
                  </a:ext>
                </a:extLst>
              </p:cNvPr>
              <p:cNvSpPr/>
              <p:nvPr/>
            </p:nvSpPr>
            <p:spPr>
              <a:xfrm>
                <a:off x="5175634" y="1518492"/>
                <a:ext cx="3055024" cy="263555"/>
              </a:xfrm>
              <a:prstGeom prst="rect">
                <a:avLst/>
              </a:prstGeom>
            </p:spPr>
            <p:txBody>
              <a:bodyPr wrap="square" anchor="ctr">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200" b="0" i="1" u="none" strike="noStrike" kern="0" cap="none" spc="0" normalizeH="0" baseline="0" noProof="0" dirty="0">
                    <a:ln>
                      <a:noFill/>
                    </a:ln>
                    <a:solidFill>
                      <a:srgbClr val="000000">
                        <a:lumMod val="50000"/>
                        <a:lumOff val="50000"/>
                      </a:srgbClr>
                    </a:solidFill>
                    <a:effectLst/>
                    <a:uLnTx/>
                    <a:uFillTx/>
                    <a:latin typeface="Arial" panose="020B0604020202020204" pitchFamily="34" charset="0"/>
                    <a:ea typeface="+mn-ea"/>
                    <a:cs typeface="Arial" panose="020B0604020202020204" pitchFamily="34" charset="0"/>
                  </a:rPr>
                  <a:t>TBD</a:t>
                </a:r>
              </a:p>
            </p:txBody>
          </p:sp>
          <p:sp>
            <p:nvSpPr>
              <p:cNvPr id="173" name="Rectangle 172">
                <a:extLst>
                  <a:ext uri="{FF2B5EF4-FFF2-40B4-BE49-F238E27FC236}">
                    <a16:creationId xmlns:a16="http://schemas.microsoft.com/office/drawing/2014/main" id="{C2375EA6-43A8-9BF5-96FA-899090AC3397}"/>
                  </a:ext>
                </a:extLst>
              </p:cNvPr>
              <p:cNvSpPr/>
              <p:nvPr/>
            </p:nvSpPr>
            <p:spPr>
              <a:xfrm>
                <a:off x="5175632" y="1221539"/>
                <a:ext cx="5031825" cy="322122"/>
              </a:xfrm>
              <a:prstGeom prst="rect">
                <a:avLst/>
              </a:prstGeom>
            </p:spPr>
            <p:txBody>
              <a:bodyPr wrap="square" anchor="ctr">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600" b="1" i="0" u="none" strike="noStrike" kern="0" cap="none" spc="0" normalizeH="0" baseline="0" noProof="0" dirty="0">
                    <a:ln>
                      <a:noFill/>
                    </a:ln>
                    <a:solidFill>
                      <a:srgbClr val="002060"/>
                    </a:solidFill>
                    <a:effectLst/>
                    <a:uLnTx/>
                    <a:uFillTx/>
                    <a:latin typeface="Poppins"/>
                    <a:ea typeface="+mn-ea"/>
                    <a:cs typeface="+mn-cs"/>
                  </a:rPr>
                  <a:t>1. Ensure Your Data &amp; Systems are ‘GenAI-Ready’</a:t>
                </a:r>
              </a:p>
            </p:txBody>
          </p:sp>
        </p:grpSp>
      </p:grpSp>
      <p:pic>
        <p:nvPicPr>
          <p:cNvPr id="222" name="Picture 221" descr="A blue and black logo&#10;&#10;Description automatically generated">
            <a:extLst>
              <a:ext uri="{FF2B5EF4-FFF2-40B4-BE49-F238E27FC236}">
                <a16:creationId xmlns:a16="http://schemas.microsoft.com/office/drawing/2014/main" id="{261DF6D0-1826-F0E0-6FCD-4E31BAE0713D}"/>
              </a:ext>
            </a:extLst>
          </p:cNvPr>
          <p:cNvPicPr>
            <a:picLocks noChangeAspect="1"/>
          </p:cNvPicPr>
          <p:nvPr/>
        </p:nvPicPr>
        <p:blipFill>
          <a:blip r:embed="rId2">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854985" y="2002905"/>
            <a:ext cx="512064" cy="512064"/>
          </a:xfrm>
          <a:prstGeom prst="rect">
            <a:avLst/>
          </a:prstGeom>
        </p:spPr>
      </p:pic>
      <p:grpSp>
        <p:nvGrpSpPr>
          <p:cNvPr id="240" name="Group 239">
            <a:extLst>
              <a:ext uri="{FF2B5EF4-FFF2-40B4-BE49-F238E27FC236}">
                <a16:creationId xmlns:a16="http://schemas.microsoft.com/office/drawing/2014/main" id="{93119746-60B7-4824-D48C-C773EC6545E2}"/>
              </a:ext>
            </a:extLst>
          </p:cNvPr>
          <p:cNvGrpSpPr/>
          <p:nvPr/>
        </p:nvGrpSpPr>
        <p:grpSpPr>
          <a:xfrm>
            <a:off x="6857622" y="1946642"/>
            <a:ext cx="5146488" cy="1508806"/>
            <a:chOff x="6857622" y="1909430"/>
            <a:chExt cx="5146488" cy="1508806"/>
          </a:xfrm>
        </p:grpSpPr>
        <p:grpSp>
          <p:nvGrpSpPr>
            <p:cNvPr id="154" name="Group 153">
              <a:extLst>
                <a:ext uri="{FF2B5EF4-FFF2-40B4-BE49-F238E27FC236}">
                  <a16:creationId xmlns:a16="http://schemas.microsoft.com/office/drawing/2014/main" id="{D3CABCFB-A4A5-8D45-91F5-5AEBB78A7B6C}"/>
                </a:ext>
              </a:extLst>
            </p:cNvPr>
            <p:cNvGrpSpPr/>
            <p:nvPr/>
          </p:nvGrpSpPr>
          <p:grpSpPr>
            <a:xfrm>
              <a:off x="8147838" y="1983574"/>
              <a:ext cx="3856272" cy="609120"/>
              <a:chOff x="5312206" y="1010168"/>
              <a:chExt cx="3669110" cy="579557"/>
            </a:xfrm>
          </p:grpSpPr>
          <p:sp>
            <p:nvSpPr>
              <p:cNvPr id="170" name="Rectangle 169">
                <a:extLst>
                  <a:ext uri="{FF2B5EF4-FFF2-40B4-BE49-F238E27FC236}">
                    <a16:creationId xmlns:a16="http://schemas.microsoft.com/office/drawing/2014/main" id="{0A319BE3-AC7E-0E94-C0F9-AE90F45C7B7E}"/>
                  </a:ext>
                </a:extLst>
              </p:cNvPr>
              <p:cNvSpPr/>
              <p:nvPr/>
            </p:nvSpPr>
            <p:spPr>
              <a:xfrm>
                <a:off x="5312207" y="1326170"/>
                <a:ext cx="2743779" cy="263555"/>
              </a:xfrm>
              <a:prstGeom prst="rect">
                <a:avLst/>
              </a:prstGeom>
            </p:spPr>
            <p:txBody>
              <a:bodyPr wrap="square" anchor="ctr">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200" b="0" i="1" u="none" strike="noStrike" kern="0" cap="none" spc="0" normalizeH="0" baseline="0" noProof="0" dirty="0">
                    <a:ln>
                      <a:noFill/>
                    </a:ln>
                    <a:solidFill>
                      <a:srgbClr val="000000">
                        <a:lumMod val="50000"/>
                        <a:lumOff val="50000"/>
                      </a:srgbClr>
                    </a:solidFill>
                    <a:effectLst/>
                    <a:uLnTx/>
                    <a:uFillTx/>
                    <a:latin typeface="Arial" panose="020B0604020202020204" pitchFamily="34" charset="0"/>
                    <a:ea typeface="+mn-ea"/>
                    <a:cs typeface="Arial" panose="020B0604020202020204" pitchFamily="34" charset="0"/>
                  </a:rPr>
                  <a:t>TBD</a:t>
                </a:r>
              </a:p>
            </p:txBody>
          </p:sp>
          <p:sp>
            <p:nvSpPr>
              <p:cNvPr id="171" name="Rectangle 170">
                <a:extLst>
                  <a:ext uri="{FF2B5EF4-FFF2-40B4-BE49-F238E27FC236}">
                    <a16:creationId xmlns:a16="http://schemas.microsoft.com/office/drawing/2014/main" id="{33B0739E-FDA4-8719-007F-23CF525429BE}"/>
                  </a:ext>
                </a:extLst>
              </p:cNvPr>
              <p:cNvSpPr/>
              <p:nvPr/>
            </p:nvSpPr>
            <p:spPr>
              <a:xfrm>
                <a:off x="5312206" y="1010168"/>
                <a:ext cx="3669110" cy="322122"/>
              </a:xfrm>
              <a:prstGeom prst="rect">
                <a:avLst/>
              </a:prstGeom>
            </p:spPr>
            <p:txBody>
              <a:bodyPr wrap="square" anchor="ctr">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600" b="1" i="0" u="none" strike="noStrike" kern="0" cap="none" spc="0" normalizeH="0" baseline="0" noProof="0" dirty="0">
                    <a:ln>
                      <a:noFill/>
                    </a:ln>
                    <a:solidFill>
                      <a:srgbClr val="002060"/>
                    </a:solidFill>
                    <a:effectLst/>
                    <a:uLnTx/>
                    <a:uFillTx/>
                    <a:latin typeface="Poppins"/>
                    <a:ea typeface="+mn-ea"/>
                    <a:cs typeface="+mn-cs"/>
                  </a:rPr>
                  <a:t>2. Understand the User’s Request</a:t>
                </a:r>
              </a:p>
            </p:txBody>
          </p:sp>
        </p:grpSp>
        <p:grpSp>
          <p:nvGrpSpPr>
            <p:cNvPr id="235" name="Group 234">
              <a:extLst>
                <a:ext uri="{FF2B5EF4-FFF2-40B4-BE49-F238E27FC236}">
                  <a16:creationId xmlns:a16="http://schemas.microsoft.com/office/drawing/2014/main" id="{531A15E9-8195-B5BE-0A40-DDDBC7431A1F}"/>
                </a:ext>
              </a:extLst>
            </p:cNvPr>
            <p:cNvGrpSpPr/>
            <p:nvPr/>
          </p:nvGrpSpPr>
          <p:grpSpPr>
            <a:xfrm>
              <a:off x="6857622" y="1909430"/>
              <a:ext cx="1786060" cy="1508806"/>
              <a:chOff x="6857622" y="1909430"/>
              <a:chExt cx="1786060" cy="1508806"/>
            </a:xfrm>
          </p:grpSpPr>
          <p:grpSp>
            <p:nvGrpSpPr>
              <p:cNvPr id="194" name="Group 193">
                <a:extLst>
                  <a:ext uri="{FF2B5EF4-FFF2-40B4-BE49-F238E27FC236}">
                    <a16:creationId xmlns:a16="http://schemas.microsoft.com/office/drawing/2014/main" id="{9DFF2FDB-9A82-9AD9-CA6D-18DA40B2B5FE}"/>
                  </a:ext>
                </a:extLst>
              </p:cNvPr>
              <p:cNvGrpSpPr/>
              <p:nvPr/>
            </p:nvGrpSpPr>
            <p:grpSpPr>
              <a:xfrm>
                <a:off x="7622500" y="2288890"/>
                <a:ext cx="1021182" cy="593803"/>
                <a:chOff x="6138622" y="2478818"/>
                <a:chExt cx="971620" cy="564983"/>
              </a:xfrm>
            </p:grpSpPr>
            <p:sp>
              <p:nvSpPr>
                <p:cNvPr id="215" name="Oval 214">
                  <a:extLst>
                    <a:ext uri="{FF2B5EF4-FFF2-40B4-BE49-F238E27FC236}">
                      <a16:creationId xmlns:a16="http://schemas.microsoft.com/office/drawing/2014/main" id="{3ECBB7BD-F1A2-3CB6-2F4F-FCDB2F066CE2}"/>
                    </a:ext>
                  </a:extLst>
                </p:cNvPr>
                <p:cNvSpPr/>
                <p:nvPr/>
              </p:nvSpPr>
              <p:spPr>
                <a:xfrm>
                  <a:off x="6138622" y="2865732"/>
                  <a:ext cx="178069" cy="178069"/>
                </a:xfrm>
                <a:prstGeom prst="ellipse">
                  <a:avLst/>
                </a:prstGeom>
                <a:solidFill>
                  <a:srgbClr val="FFFFFF"/>
                </a:solidFill>
                <a:ln w="12700" cap="flat" cmpd="sng" algn="ctr">
                  <a:noFill/>
                  <a:prstDash val="solid"/>
                  <a:miter lim="800000"/>
                </a:ln>
                <a:effectLst>
                  <a:outerShdw blurRad="50800" dist="38100" dir="2700000" algn="tl" rotWithShape="0">
                    <a:prstClr val="black">
                      <a:alpha val="30000"/>
                    </a:prstClr>
                  </a:outerShdw>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216" name="Freeform: Shape 215">
                  <a:extLst>
                    <a:ext uri="{FF2B5EF4-FFF2-40B4-BE49-F238E27FC236}">
                      <a16:creationId xmlns:a16="http://schemas.microsoft.com/office/drawing/2014/main" id="{1BC27EF5-DF53-CB7B-0BE9-4CB6555F02A0}"/>
                    </a:ext>
                  </a:extLst>
                </p:cNvPr>
                <p:cNvSpPr/>
                <p:nvPr/>
              </p:nvSpPr>
              <p:spPr>
                <a:xfrm>
                  <a:off x="6237454" y="2478818"/>
                  <a:ext cx="872788" cy="455588"/>
                </a:xfrm>
                <a:custGeom>
                  <a:avLst/>
                  <a:gdLst>
                    <a:gd name="connsiteX0" fmla="*/ 0 w 1226634"/>
                    <a:gd name="connsiteY0" fmla="*/ 490653 h 490653"/>
                    <a:gd name="connsiteX1" fmla="*/ 234175 w 1226634"/>
                    <a:gd name="connsiteY1" fmla="*/ 111512 h 490653"/>
                    <a:gd name="connsiteX2" fmla="*/ 1226634 w 1226634"/>
                    <a:gd name="connsiteY2" fmla="*/ 0 h 490653"/>
                    <a:gd name="connsiteX0" fmla="*/ 0 w 1226634"/>
                    <a:gd name="connsiteY0" fmla="*/ 528603 h 528603"/>
                    <a:gd name="connsiteX1" fmla="*/ 354825 w 1226634"/>
                    <a:gd name="connsiteY1" fmla="*/ 31987 h 528603"/>
                    <a:gd name="connsiteX2" fmla="*/ 1226634 w 1226634"/>
                    <a:gd name="connsiteY2" fmla="*/ 37950 h 528603"/>
                    <a:gd name="connsiteX0" fmla="*/ 0 w 1337759"/>
                    <a:gd name="connsiteY0" fmla="*/ 529960 h 529960"/>
                    <a:gd name="connsiteX1" fmla="*/ 354825 w 1337759"/>
                    <a:gd name="connsiteY1" fmla="*/ 33344 h 529960"/>
                    <a:gd name="connsiteX2" fmla="*/ 1337759 w 1337759"/>
                    <a:gd name="connsiteY2" fmla="*/ 32957 h 529960"/>
                    <a:gd name="connsiteX0" fmla="*/ 0 w 1337759"/>
                    <a:gd name="connsiteY0" fmla="*/ 497003 h 497003"/>
                    <a:gd name="connsiteX1" fmla="*/ 354825 w 1337759"/>
                    <a:gd name="connsiteY1" fmla="*/ 387 h 497003"/>
                    <a:gd name="connsiteX2" fmla="*/ 1337759 w 1337759"/>
                    <a:gd name="connsiteY2" fmla="*/ 0 h 497003"/>
                    <a:gd name="connsiteX0" fmla="*/ 0 w 1337759"/>
                    <a:gd name="connsiteY0" fmla="*/ 497003 h 497003"/>
                    <a:gd name="connsiteX1" fmla="*/ 354825 w 1337759"/>
                    <a:gd name="connsiteY1" fmla="*/ 387 h 497003"/>
                    <a:gd name="connsiteX2" fmla="*/ 1337759 w 1337759"/>
                    <a:gd name="connsiteY2" fmla="*/ 0 h 497003"/>
                    <a:gd name="connsiteX0" fmla="*/ 0 w 1337759"/>
                    <a:gd name="connsiteY0" fmla="*/ 497003 h 497003"/>
                    <a:gd name="connsiteX1" fmla="*/ 246488 w 1337759"/>
                    <a:gd name="connsiteY1" fmla="*/ 136060 h 497003"/>
                    <a:gd name="connsiteX2" fmla="*/ 354825 w 1337759"/>
                    <a:gd name="connsiteY2" fmla="*/ 387 h 497003"/>
                    <a:gd name="connsiteX3" fmla="*/ 1337759 w 1337759"/>
                    <a:gd name="connsiteY3" fmla="*/ 0 h 497003"/>
                    <a:gd name="connsiteX0" fmla="*/ 0 w 1337759"/>
                    <a:gd name="connsiteY0" fmla="*/ 500643 h 500643"/>
                    <a:gd name="connsiteX1" fmla="*/ 246488 w 1337759"/>
                    <a:gd name="connsiteY1" fmla="*/ 139700 h 500643"/>
                    <a:gd name="connsiteX2" fmla="*/ 354825 w 1337759"/>
                    <a:gd name="connsiteY2" fmla="*/ 4027 h 500643"/>
                    <a:gd name="connsiteX3" fmla="*/ 532238 w 1337759"/>
                    <a:gd name="connsiteY3" fmla="*/ 0 h 500643"/>
                    <a:gd name="connsiteX4" fmla="*/ 1337759 w 1337759"/>
                    <a:gd name="connsiteY4" fmla="*/ 3640 h 500643"/>
                    <a:gd name="connsiteX0" fmla="*/ 0 w 1337759"/>
                    <a:gd name="connsiteY0" fmla="*/ 500643 h 500643"/>
                    <a:gd name="connsiteX1" fmla="*/ 246488 w 1337759"/>
                    <a:gd name="connsiteY1" fmla="*/ 139700 h 500643"/>
                    <a:gd name="connsiteX2" fmla="*/ 532238 w 1337759"/>
                    <a:gd name="connsiteY2" fmla="*/ 0 h 500643"/>
                    <a:gd name="connsiteX3" fmla="*/ 1337759 w 1337759"/>
                    <a:gd name="connsiteY3" fmla="*/ 3640 h 500643"/>
                    <a:gd name="connsiteX0" fmla="*/ 0 w 1337759"/>
                    <a:gd name="connsiteY0" fmla="*/ 500643 h 500643"/>
                    <a:gd name="connsiteX1" fmla="*/ 246488 w 1337759"/>
                    <a:gd name="connsiteY1" fmla="*/ 139700 h 500643"/>
                    <a:gd name="connsiteX2" fmla="*/ 532238 w 1337759"/>
                    <a:gd name="connsiteY2" fmla="*/ 0 h 500643"/>
                    <a:gd name="connsiteX3" fmla="*/ 1337759 w 1337759"/>
                    <a:gd name="connsiteY3" fmla="*/ 3640 h 500643"/>
                    <a:gd name="connsiteX0" fmla="*/ 0 w 1337759"/>
                    <a:gd name="connsiteY0" fmla="*/ 500643 h 500643"/>
                    <a:gd name="connsiteX1" fmla="*/ 246488 w 1337759"/>
                    <a:gd name="connsiteY1" fmla="*/ 139700 h 500643"/>
                    <a:gd name="connsiteX2" fmla="*/ 532238 w 1337759"/>
                    <a:gd name="connsiteY2" fmla="*/ 0 h 500643"/>
                    <a:gd name="connsiteX3" fmla="*/ 1337759 w 1337759"/>
                    <a:gd name="connsiteY3" fmla="*/ 3640 h 500643"/>
                    <a:gd name="connsiteX0" fmla="*/ 0 w 1337759"/>
                    <a:gd name="connsiteY0" fmla="*/ 500659 h 500659"/>
                    <a:gd name="connsiteX1" fmla="*/ 246488 w 1337759"/>
                    <a:gd name="connsiteY1" fmla="*/ 139716 h 500659"/>
                    <a:gd name="connsiteX2" fmla="*/ 532238 w 1337759"/>
                    <a:gd name="connsiteY2" fmla="*/ 16 h 500659"/>
                    <a:gd name="connsiteX3" fmla="*/ 1337759 w 1337759"/>
                    <a:gd name="connsiteY3" fmla="*/ 3656 h 500659"/>
                    <a:gd name="connsiteX0" fmla="*/ 0 w 1236159"/>
                    <a:gd name="connsiteY0" fmla="*/ 500659 h 500659"/>
                    <a:gd name="connsiteX1" fmla="*/ 246488 w 1236159"/>
                    <a:gd name="connsiteY1" fmla="*/ 139716 h 500659"/>
                    <a:gd name="connsiteX2" fmla="*/ 532238 w 1236159"/>
                    <a:gd name="connsiteY2" fmla="*/ 16 h 500659"/>
                    <a:gd name="connsiteX3" fmla="*/ 1236159 w 1236159"/>
                    <a:gd name="connsiteY3" fmla="*/ 3656 h 500659"/>
                    <a:gd name="connsiteX0" fmla="*/ 0 w 1236159"/>
                    <a:gd name="connsiteY0" fmla="*/ 500659 h 500659"/>
                    <a:gd name="connsiteX1" fmla="*/ 246488 w 1236159"/>
                    <a:gd name="connsiteY1" fmla="*/ 139716 h 500659"/>
                    <a:gd name="connsiteX2" fmla="*/ 532238 w 1236159"/>
                    <a:gd name="connsiteY2" fmla="*/ 16 h 500659"/>
                    <a:gd name="connsiteX3" fmla="*/ 1236159 w 1236159"/>
                    <a:gd name="connsiteY3" fmla="*/ 3656 h 500659"/>
                    <a:gd name="connsiteX0" fmla="*/ 0 w 1236159"/>
                    <a:gd name="connsiteY0" fmla="*/ 500659 h 500659"/>
                    <a:gd name="connsiteX1" fmla="*/ 246488 w 1236159"/>
                    <a:gd name="connsiteY1" fmla="*/ 139716 h 500659"/>
                    <a:gd name="connsiteX2" fmla="*/ 532238 w 1236159"/>
                    <a:gd name="connsiteY2" fmla="*/ 16 h 500659"/>
                    <a:gd name="connsiteX3" fmla="*/ 1236159 w 1236159"/>
                    <a:gd name="connsiteY3" fmla="*/ 481 h 500659"/>
                  </a:gdLst>
                  <a:ahLst/>
                  <a:cxnLst>
                    <a:cxn ang="0">
                      <a:pos x="connsiteX0" y="connsiteY0"/>
                    </a:cxn>
                    <a:cxn ang="0">
                      <a:pos x="connsiteX1" y="connsiteY1"/>
                    </a:cxn>
                    <a:cxn ang="0">
                      <a:pos x="connsiteX2" y="connsiteY2"/>
                    </a:cxn>
                    <a:cxn ang="0">
                      <a:pos x="connsiteX3" y="connsiteY3"/>
                    </a:cxn>
                  </a:cxnLst>
                  <a:rect l="l" t="t" r="r" b="b"/>
                  <a:pathLst>
                    <a:path w="1236159" h="500659">
                      <a:moveTo>
                        <a:pt x="0" y="500659"/>
                      </a:moveTo>
                      <a:lnTo>
                        <a:pt x="246488" y="139716"/>
                      </a:lnTo>
                      <a:cubicBezTo>
                        <a:pt x="322688" y="48699"/>
                        <a:pt x="411588" y="-1042"/>
                        <a:pt x="532238" y="16"/>
                      </a:cubicBezTo>
                      <a:lnTo>
                        <a:pt x="1236159" y="481"/>
                      </a:lnTo>
                    </a:path>
                  </a:pathLst>
                </a:custGeom>
                <a:noFill/>
                <a:ln w="6350" cap="flat" cmpd="sng" algn="ctr">
                  <a:solidFill>
                    <a:srgbClr val="FFFFFF">
                      <a:lumMod val="85000"/>
                    </a:srgbClr>
                  </a:solidFill>
                  <a:prstDash val="dashDot"/>
                  <a:miter lim="800000"/>
                  <a:tailEnd type="oval" w="sm" len="sm"/>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217" name="Oval 216">
                  <a:extLst>
                    <a:ext uri="{FF2B5EF4-FFF2-40B4-BE49-F238E27FC236}">
                      <a16:creationId xmlns:a16="http://schemas.microsoft.com/office/drawing/2014/main" id="{91207492-80F1-6BB8-3739-F710BAE40C3C}"/>
                    </a:ext>
                  </a:extLst>
                </p:cNvPr>
                <p:cNvSpPr/>
                <p:nvPr/>
              </p:nvSpPr>
              <p:spPr>
                <a:xfrm>
                  <a:off x="6196519" y="2923318"/>
                  <a:ext cx="62276" cy="62899"/>
                </a:xfrm>
                <a:prstGeom prst="ellipse">
                  <a:avLst/>
                </a:prstGeom>
                <a:solidFill>
                  <a:srgbClr val="13A5C3"/>
                </a:solidFill>
                <a:ln w="12700" cap="flat" cmpd="sng" algn="ctr">
                  <a:no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grpSp>
          <p:sp>
            <p:nvSpPr>
              <p:cNvPr id="192" name="Freeform: Shape 191">
                <a:extLst>
                  <a:ext uri="{FF2B5EF4-FFF2-40B4-BE49-F238E27FC236}">
                    <a16:creationId xmlns:a16="http://schemas.microsoft.com/office/drawing/2014/main" id="{778ECF4C-016B-7B85-6B2E-472DB8A60D13}"/>
                  </a:ext>
                </a:extLst>
              </p:cNvPr>
              <p:cNvSpPr/>
              <p:nvPr/>
            </p:nvSpPr>
            <p:spPr>
              <a:xfrm rot="13926141" flipH="1" flipV="1">
                <a:off x="6677321" y="2089731"/>
                <a:ext cx="1508806" cy="1148204"/>
              </a:xfrm>
              <a:custGeom>
                <a:avLst/>
                <a:gdLst>
                  <a:gd name="connsiteX0" fmla="*/ 793750 w 1577597"/>
                  <a:gd name="connsiteY0" fmla="*/ 0 h 1163022"/>
                  <a:gd name="connsiteX1" fmla="*/ 1571374 w 1577597"/>
                  <a:gd name="connsiteY1" fmla="*/ 636512 h 1163022"/>
                  <a:gd name="connsiteX2" fmla="*/ 1577597 w 1577597"/>
                  <a:gd name="connsiteY2" fmla="*/ 677459 h 1163022"/>
                  <a:gd name="connsiteX3" fmla="*/ 1546932 w 1577597"/>
                  <a:gd name="connsiteY3" fmla="*/ 694175 h 1163022"/>
                  <a:gd name="connsiteX4" fmla="*/ 1429459 w 1577597"/>
                  <a:gd name="connsiteY4" fmla="*/ 791517 h 1163022"/>
                  <a:gd name="connsiteX5" fmla="*/ 1367425 w 1577597"/>
                  <a:gd name="connsiteY5" fmla="*/ 867026 h 1163022"/>
                  <a:gd name="connsiteX6" fmla="*/ 1374426 w 1577597"/>
                  <a:gd name="connsiteY6" fmla="*/ 797169 h 1163022"/>
                  <a:gd name="connsiteX7" fmla="*/ 793750 w 1577597"/>
                  <a:gd name="connsiteY7" fmla="*/ 213074 h 1163022"/>
                  <a:gd name="connsiteX8" fmla="*/ 213074 w 1577597"/>
                  <a:gd name="connsiteY8" fmla="*/ 797169 h 1163022"/>
                  <a:gd name="connsiteX9" fmla="*/ 258706 w 1577597"/>
                  <a:gd name="connsiteY9" fmla="*/ 1024525 h 1163022"/>
                  <a:gd name="connsiteX10" fmla="*/ 280799 w 1577597"/>
                  <a:gd name="connsiteY10" fmla="*/ 1065468 h 1163022"/>
                  <a:gd name="connsiteX11" fmla="*/ 92404 w 1577597"/>
                  <a:gd name="connsiteY11" fmla="*/ 1163022 h 1163022"/>
                  <a:gd name="connsiteX12" fmla="*/ 62377 w 1577597"/>
                  <a:gd name="connsiteY12" fmla="*/ 1107463 h 1163022"/>
                  <a:gd name="connsiteX13" fmla="*/ 0 w 1577597"/>
                  <a:gd name="connsiteY13" fmla="*/ 797169 h 1163022"/>
                  <a:gd name="connsiteX14" fmla="*/ 793750 w 1577597"/>
                  <a:gd name="connsiteY14" fmla="*/ 0 h 1163022"/>
                  <a:gd name="connsiteX0" fmla="*/ 793750 w 1577597"/>
                  <a:gd name="connsiteY0" fmla="*/ 0 h 1174883"/>
                  <a:gd name="connsiteX1" fmla="*/ 1571374 w 1577597"/>
                  <a:gd name="connsiteY1" fmla="*/ 636512 h 1174883"/>
                  <a:gd name="connsiteX2" fmla="*/ 1577597 w 1577597"/>
                  <a:gd name="connsiteY2" fmla="*/ 677459 h 1174883"/>
                  <a:gd name="connsiteX3" fmla="*/ 1546932 w 1577597"/>
                  <a:gd name="connsiteY3" fmla="*/ 694175 h 1174883"/>
                  <a:gd name="connsiteX4" fmla="*/ 1429459 w 1577597"/>
                  <a:gd name="connsiteY4" fmla="*/ 791517 h 1174883"/>
                  <a:gd name="connsiteX5" fmla="*/ 1367425 w 1577597"/>
                  <a:gd name="connsiteY5" fmla="*/ 867026 h 1174883"/>
                  <a:gd name="connsiteX6" fmla="*/ 1374426 w 1577597"/>
                  <a:gd name="connsiteY6" fmla="*/ 797169 h 1174883"/>
                  <a:gd name="connsiteX7" fmla="*/ 793750 w 1577597"/>
                  <a:gd name="connsiteY7" fmla="*/ 213074 h 1174883"/>
                  <a:gd name="connsiteX8" fmla="*/ 213074 w 1577597"/>
                  <a:gd name="connsiteY8" fmla="*/ 797169 h 1174883"/>
                  <a:gd name="connsiteX9" fmla="*/ 258706 w 1577597"/>
                  <a:gd name="connsiteY9" fmla="*/ 1024525 h 1174883"/>
                  <a:gd name="connsiteX10" fmla="*/ 280799 w 1577597"/>
                  <a:gd name="connsiteY10" fmla="*/ 1065468 h 1174883"/>
                  <a:gd name="connsiteX11" fmla="*/ 92404 w 1577597"/>
                  <a:gd name="connsiteY11" fmla="*/ 1163022 h 1174883"/>
                  <a:gd name="connsiteX12" fmla="*/ 62377 w 1577597"/>
                  <a:gd name="connsiteY12" fmla="*/ 1107463 h 1174883"/>
                  <a:gd name="connsiteX13" fmla="*/ 0 w 1577597"/>
                  <a:gd name="connsiteY13" fmla="*/ 797169 h 1174883"/>
                  <a:gd name="connsiteX14" fmla="*/ 793750 w 1577597"/>
                  <a:gd name="connsiteY14" fmla="*/ 0 h 1174883"/>
                  <a:gd name="connsiteX0" fmla="*/ 793750 w 1577597"/>
                  <a:gd name="connsiteY0" fmla="*/ 0 h 1181174"/>
                  <a:gd name="connsiteX1" fmla="*/ 1571374 w 1577597"/>
                  <a:gd name="connsiteY1" fmla="*/ 636512 h 1181174"/>
                  <a:gd name="connsiteX2" fmla="*/ 1577597 w 1577597"/>
                  <a:gd name="connsiteY2" fmla="*/ 677459 h 1181174"/>
                  <a:gd name="connsiteX3" fmla="*/ 1546932 w 1577597"/>
                  <a:gd name="connsiteY3" fmla="*/ 694175 h 1181174"/>
                  <a:gd name="connsiteX4" fmla="*/ 1429459 w 1577597"/>
                  <a:gd name="connsiteY4" fmla="*/ 791517 h 1181174"/>
                  <a:gd name="connsiteX5" fmla="*/ 1367425 w 1577597"/>
                  <a:gd name="connsiteY5" fmla="*/ 867026 h 1181174"/>
                  <a:gd name="connsiteX6" fmla="*/ 1374426 w 1577597"/>
                  <a:gd name="connsiteY6" fmla="*/ 797169 h 1181174"/>
                  <a:gd name="connsiteX7" fmla="*/ 793750 w 1577597"/>
                  <a:gd name="connsiteY7" fmla="*/ 213074 h 1181174"/>
                  <a:gd name="connsiteX8" fmla="*/ 213074 w 1577597"/>
                  <a:gd name="connsiteY8" fmla="*/ 797169 h 1181174"/>
                  <a:gd name="connsiteX9" fmla="*/ 258706 w 1577597"/>
                  <a:gd name="connsiteY9" fmla="*/ 1024525 h 1181174"/>
                  <a:gd name="connsiteX10" fmla="*/ 280799 w 1577597"/>
                  <a:gd name="connsiteY10" fmla="*/ 1065468 h 1181174"/>
                  <a:gd name="connsiteX11" fmla="*/ 92404 w 1577597"/>
                  <a:gd name="connsiteY11" fmla="*/ 1163022 h 1181174"/>
                  <a:gd name="connsiteX12" fmla="*/ 62377 w 1577597"/>
                  <a:gd name="connsiteY12" fmla="*/ 1107463 h 1181174"/>
                  <a:gd name="connsiteX13" fmla="*/ 0 w 1577597"/>
                  <a:gd name="connsiteY13" fmla="*/ 797169 h 1181174"/>
                  <a:gd name="connsiteX14" fmla="*/ 793750 w 1577597"/>
                  <a:gd name="connsiteY14" fmla="*/ 0 h 1181174"/>
                  <a:gd name="connsiteX0" fmla="*/ 793750 w 1577597"/>
                  <a:gd name="connsiteY0" fmla="*/ 0 h 1192454"/>
                  <a:gd name="connsiteX1" fmla="*/ 1571374 w 1577597"/>
                  <a:gd name="connsiteY1" fmla="*/ 636512 h 1192454"/>
                  <a:gd name="connsiteX2" fmla="*/ 1577597 w 1577597"/>
                  <a:gd name="connsiteY2" fmla="*/ 677459 h 1192454"/>
                  <a:gd name="connsiteX3" fmla="*/ 1546932 w 1577597"/>
                  <a:gd name="connsiteY3" fmla="*/ 694175 h 1192454"/>
                  <a:gd name="connsiteX4" fmla="*/ 1429459 w 1577597"/>
                  <a:gd name="connsiteY4" fmla="*/ 791517 h 1192454"/>
                  <a:gd name="connsiteX5" fmla="*/ 1367425 w 1577597"/>
                  <a:gd name="connsiteY5" fmla="*/ 867026 h 1192454"/>
                  <a:gd name="connsiteX6" fmla="*/ 1374426 w 1577597"/>
                  <a:gd name="connsiteY6" fmla="*/ 797169 h 1192454"/>
                  <a:gd name="connsiteX7" fmla="*/ 793750 w 1577597"/>
                  <a:gd name="connsiteY7" fmla="*/ 213074 h 1192454"/>
                  <a:gd name="connsiteX8" fmla="*/ 213074 w 1577597"/>
                  <a:gd name="connsiteY8" fmla="*/ 797169 h 1192454"/>
                  <a:gd name="connsiteX9" fmla="*/ 258706 w 1577597"/>
                  <a:gd name="connsiteY9" fmla="*/ 1024525 h 1192454"/>
                  <a:gd name="connsiteX10" fmla="*/ 280799 w 1577597"/>
                  <a:gd name="connsiteY10" fmla="*/ 1065468 h 1192454"/>
                  <a:gd name="connsiteX11" fmla="*/ 92404 w 1577597"/>
                  <a:gd name="connsiteY11" fmla="*/ 1163022 h 1192454"/>
                  <a:gd name="connsiteX12" fmla="*/ 62377 w 1577597"/>
                  <a:gd name="connsiteY12" fmla="*/ 1107463 h 1192454"/>
                  <a:gd name="connsiteX13" fmla="*/ 0 w 1577597"/>
                  <a:gd name="connsiteY13" fmla="*/ 797169 h 1192454"/>
                  <a:gd name="connsiteX14" fmla="*/ 793750 w 1577597"/>
                  <a:gd name="connsiteY14" fmla="*/ 0 h 1192454"/>
                  <a:gd name="connsiteX0" fmla="*/ 793750 w 1577597"/>
                  <a:gd name="connsiteY0" fmla="*/ 0 h 1189199"/>
                  <a:gd name="connsiteX1" fmla="*/ 1571374 w 1577597"/>
                  <a:gd name="connsiteY1" fmla="*/ 636512 h 1189199"/>
                  <a:gd name="connsiteX2" fmla="*/ 1577597 w 1577597"/>
                  <a:gd name="connsiteY2" fmla="*/ 677459 h 1189199"/>
                  <a:gd name="connsiteX3" fmla="*/ 1546932 w 1577597"/>
                  <a:gd name="connsiteY3" fmla="*/ 694175 h 1189199"/>
                  <a:gd name="connsiteX4" fmla="*/ 1429459 w 1577597"/>
                  <a:gd name="connsiteY4" fmla="*/ 791517 h 1189199"/>
                  <a:gd name="connsiteX5" fmla="*/ 1367425 w 1577597"/>
                  <a:gd name="connsiteY5" fmla="*/ 867026 h 1189199"/>
                  <a:gd name="connsiteX6" fmla="*/ 1374426 w 1577597"/>
                  <a:gd name="connsiteY6" fmla="*/ 797169 h 1189199"/>
                  <a:gd name="connsiteX7" fmla="*/ 793750 w 1577597"/>
                  <a:gd name="connsiteY7" fmla="*/ 213074 h 1189199"/>
                  <a:gd name="connsiteX8" fmla="*/ 213074 w 1577597"/>
                  <a:gd name="connsiteY8" fmla="*/ 797169 h 1189199"/>
                  <a:gd name="connsiteX9" fmla="*/ 258706 w 1577597"/>
                  <a:gd name="connsiteY9" fmla="*/ 1024525 h 1189199"/>
                  <a:gd name="connsiteX10" fmla="*/ 280799 w 1577597"/>
                  <a:gd name="connsiteY10" fmla="*/ 1065468 h 1189199"/>
                  <a:gd name="connsiteX11" fmla="*/ 92404 w 1577597"/>
                  <a:gd name="connsiteY11" fmla="*/ 1163022 h 1189199"/>
                  <a:gd name="connsiteX12" fmla="*/ 62377 w 1577597"/>
                  <a:gd name="connsiteY12" fmla="*/ 1107463 h 1189199"/>
                  <a:gd name="connsiteX13" fmla="*/ 0 w 1577597"/>
                  <a:gd name="connsiteY13" fmla="*/ 797169 h 1189199"/>
                  <a:gd name="connsiteX14" fmla="*/ 793750 w 1577597"/>
                  <a:gd name="connsiteY14" fmla="*/ 0 h 1189199"/>
                  <a:gd name="connsiteX0" fmla="*/ 793750 w 1577597"/>
                  <a:gd name="connsiteY0" fmla="*/ 0 h 1196265"/>
                  <a:gd name="connsiteX1" fmla="*/ 1571374 w 1577597"/>
                  <a:gd name="connsiteY1" fmla="*/ 636512 h 1196265"/>
                  <a:gd name="connsiteX2" fmla="*/ 1577597 w 1577597"/>
                  <a:gd name="connsiteY2" fmla="*/ 677459 h 1196265"/>
                  <a:gd name="connsiteX3" fmla="*/ 1546932 w 1577597"/>
                  <a:gd name="connsiteY3" fmla="*/ 694175 h 1196265"/>
                  <a:gd name="connsiteX4" fmla="*/ 1429459 w 1577597"/>
                  <a:gd name="connsiteY4" fmla="*/ 791517 h 1196265"/>
                  <a:gd name="connsiteX5" fmla="*/ 1367425 w 1577597"/>
                  <a:gd name="connsiteY5" fmla="*/ 867026 h 1196265"/>
                  <a:gd name="connsiteX6" fmla="*/ 1374426 w 1577597"/>
                  <a:gd name="connsiteY6" fmla="*/ 797169 h 1196265"/>
                  <a:gd name="connsiteX7" fmla="*/ 793750 w 1577597"/>
                  <a:gd name="connsiteY7" fmla="*/ 213074 h 1196265"/>
                  <a:gd name="connsiteX8" fmla="*/ 213074 w 1577597"/>
                  <a:gd name="connsiteY8" fmla="*/ 797169 h 1196265"/>
                  <a:gd name="connsiteX9" fmla="*/ 258706 w 1577597"/>
                  <a:gd name="connsiteY9" fmla="*/ 1024525 h 1196265"/>
                  <a:gd name="connsiteX10" fmla="*/ 280799 w 1577597"/>
                  <a:gd name="connsiteY10" fmla="*/ 1065468 h 1196265"/>
                  <a:gd name="connsiteX11" fmla="*/ 92404 w 1577597"/>
                  <a:gd name="connsiteY11" fmla="*/ 1163022 h 1196265"/>
                  <a:gd name="connsiteX12" fmla="*/ 62377 w 1577597"/>
                  <a:gd name="connsiteY12" fmla="*/ 1107463 h 1196265"/>
                  <a:gd name="connsiteX13" fmla="*/ 0 w 1577597"/>
                  <a:gd name="connsiteY13" fmla="*/ 797169 h 1196265"/>
                  <a:gd name="connsiteX14" fmla="*/ 793750 w 1577597"/>
                  <a:gd name="connsiteY14" fmla="*/ 0 h 1196265"/>
                  <a:gd name="connsiteX0" fmla="*/ 793750 w 1577597"/>
                  <a:gd name="connsiteY0" fmla="*/ 0 h 1200554"/>
                  <a:gd name="connsiteX1" fmla="*/ 1571374 w 1577597"/>
                  <a:gd name="connsiteY1" fmla="*/ 636512 h 1200554"/>
                  <a:gd name="connsiteX2" fmla="*/ 1577597 w 1577597"/>
                  <a:gd name="connsiteY2" fmla="*/ 677459 h 1200554"/>
                  <a:gd name="connsiteX3" fmla="*/ 1546932 w 1577597"/>
                  <a:gd name="connsiteY3" fmla="*/ 694175 h 1200554"/>
                  <a:gd name="connsiteX4" fmla="*/ 1429459 w 1577597"/>
                  <a:gd name="connsiteY4" fmla="*/ 791517 h 1200554"/>
                  <a:gd name="connsiteX5" fmla="*/ 1367425 w 1577597"/>
                  <a:gd name="connsiteY5" fmla="*/ 867026 h 1200554"/>
                  <a:gd name="connsiteX6" fmla="*/ 1374426 w 1577597"/>
                  <a:gd name="connsiteY6" fmla="*/ 797169 h 1200554"/>
                  <a:gd name="connsiteX7" fmla="*/ 793750 w 1577597"/>
                  <a:gd name="connsiteY7" fmla="*/ 213074 h 1200554"/>
                  <a:gd name="connsiteX8" fmla="*/ 213074 w 1577597"/>
                  <a:gd name="connsiteY8" fmla="*/ 797169 h 1200554"/>
                  <a:gd name="connsiteX9" fmla="*/ 258706 w 1577597"/>
                  <a:gd name="connsiteY9" fmla="*/ 1024525 h 1200554"/>
                  <a:gd name="connsiteX10" fmla="*/ 280799 w 1577597"/>
                  <a:gd name="connsiteY10" fmla="*/ 1065468 h 1200554"/>
                  <a:gd name="connsiteX11" fmla="*/ 92404 w 1577597"/>
                  <a:gd name="connsiteY11" fmla="*/ 1163022 h 1200554"/>
                  <a:gd name="connsiteX12" fmla="*/ 62377 w 1577597"/>
                  <a:gd name="connsiteY12" fmla="*/ 1107463 h 1200554"/>
                  <a:gd name="connsiteX13" fmla="*/ 0 w 1577597"/>
                  <a:gd name="connsiteY13" fmla="*/ 797169 h 1200554"/>
                  <a:gd name="connsiteX14" fmla="*/ 793750 w 1577597"/>
                  <a:gd name="connsiteY14" fmla="*/ 0 h 1200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77597" h="1200554">
                    <a:moveTo>
                      <a:pt x="793750" y="0"/>
                    </a:moveTo>
                    <a:cubicBezTo>
                      <a:pt x="1177329" y="0"/>
                      <a:pt x="1497360" y="273255"/>
                      <a:pt x="1571374" y="636512"/>
                    </a:cubicBezTo>
                    <a:lnTo>
                      <a:pt x="1577597" y="677459"/>
                    </a:lnTo>
                    <a:lnTo>
                      <a:pt x="1546932" y="694175"/>
                    </a:lnTo>
                    <a:cubicBezTo>
                      <a:pt x="1504704" y="722827"/>
                      <a:pt x="1465369" y="755452"/>
                      <a:pt x="1429459" y="791517"/>
                    </a:cubicBezTo>
                    <a:lnTo>
                      <a:pt x="1367425" y="867026"/>
                    </a:lnTo>
                    <a:lnTo>
                      <a:pt x="1374426" y="797169"/>
                    </a:lnTo>
                    <a:cubicBezTo>
                      <a:pt x="1374426" y="474582"/>
                      <a:pt x="1114448" y="213074"/>
                      <a:pt x="793750" y="213074"/>
                    </a:cubicBezTo>
                    <a:cubicBezTo>
                      <a:pt x="473052" y="213074"/>
                      <a:pt x="213074" y="474582"/>
                      <a:pt x="213074" y="797169"/>
                    </a:cubicBezTo>
                    <a:cubicBezTo>
                      <a:pt x="213074" y="877816"/>
                      <a:pt x="229323" y="954645"/>
                      <a:pt x="258706" y="1024525"/>
                    </a:cubicBezTo>
                    <a:lnTo>
                      <a:pt x="280799" y="1065468"/>
                    </a:lnTo>
                    <a:cubicBezTo>
                      <a:pt x="325157" y="1162280"/>
                      <a:pt x="162346" y="1254329"/>
                      <a:pt x="92404" y="1163022"/>
                    </a:cubicBezTo>
                    <a:lnTo>
                      <a:pt x="62377" y="1107463"/>
                    </a:lnTo>
                    <a:cubicBezTo>
                      <a:pt x="22211" y="1012091"/>
                      <a:pt x="0" y="907235"/>
                      <a:pt x="0" y="797169"/>
                    </a:cubicBezTo>
                    <a:cubicBezTo>
                      <a:pt x="0" y="356905"/>
                      <a:pt x="355374" y="0"/>
                      <a:pt x="793750" y="0"/>
                    </a:cubicBezTo>
                    <a:close/>
                  </a:path>
                </a:pathLst>
              </a:custGeom>
              <a:solidFill>
                <a:srgbClr val="13A5C3"/>
              </a:solidFill>
              <a:ln w="12700" cap="flat" cmpd="sng" algn="ctr">
                <a:noFill/>
                <a:prstDash val="solid"/>
                <a:miter lim="800000"/>
              </a:ln>
              <a:effectLst>
                <a:innerShdw blurRad="127000" dist="50800" dir="13500000">
                  <a:prstClr val="black">
                    <a:alpha val="30000"/>
                  </a:prstClr>
                </a:innerShdw>
              </a:effectLst>
            </p:spPr>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224" name="Picture 223" descr="A blue and black background with numbers and a black background&#10;&#10;Description automatically generated">
                <a:extLst>
                  <a:ext uri="{FF2B5EF4-FFF2-40B4-BE49-F238E27FC236}">
                    <a16:creationId xmlns:a16="http://schemas.microsoft.com/office/drawing/2014/main" id="{16EAB8D8-BE65-5ADE-EEE2-A4537587DBBD}"/>
                  </a:ext>
                </a:extLst>
              </p:cNvPr>
              <p:cNvPicPr>
                <a:picLocks noChangeAspect="1"/>
              </p:cNvPicPr>
              <p:nvPr/>
            </p:nvPicPr>
            <p:blipFill>
              <a:blip r:embed="rId3">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6970520" y="2567144"/>
                <a:ext cx="512064" cy="512064"/>
              </a:xfrm>
              <a:prstGeom prst="rect">
                <a:avLst/>
              </a:prstGeom>
            </p:spPr>
          </p:pic>
        </p:grpSp>
      </p:grpSp>
      <p:grpSp>
        <p:nvGrpSpPr>
          <p:cNvPr id="239" name="Group 238">
            <a:extLst>
              <a:ext uri="{FF2B5EF4-FFF2-40B4-BE49-F238E27FC236}">
                <a16:creationId xmlns:a16="http://schemas.microsoft.com/office/drawing/2014/main" id="{B3658531-CC18-8F1E-1B30-71B8FA936012}"/>
              </a:ext>
            </a:extLst>
          </p:cNvPr>
          <p:cNvGrpSpPr/>
          <p:nvPr/>
        </p:nvGrpSpPr>
        <p:grpSpPr>
          <a:xfrm>
            <a:off x="7189439" y="3377410"/>
            <a:ext cx="4246805" cy="1508806"/>
            <a:chOff x="7189439" y="3340198"/>
            <a:chExt cx="4246805" cy="1508806"/>
          </a:xfrm>
        </p:grpSpPr>
        <p:grpSp>
          <p:nvGrpSpPr>
            <p:cNvPr id="155" name="Group 154">
              <a:extLst>
                <a:ext uri="{FF2B5EF4-FFF2-40B4-BE49-F238E27FC236}">
                  <a16:creationId xmlns:a16="http://schemas.microsoft.com/office/drawing/2014/main" id="{798C1EF1-A2AE-8ACB-30FA-67EE7C4220FA}"/>
                </a:ext>
              </a:extLst>
            </p:cNvPr>
            <p:cNvGrpSpPr/>
            <p:nvPr/>
          </p:nvGrpSpPr>
          <p:grpSpPr>
            <a:xfrm>
              <a:off x="8552502" y="3425859"/>
              <a:ext cx="2883742" cy="589098"/>
              <a:chOff x="5304181" y="800621"/>
              <a:chExt cx="2743781" cy="560506"/>
            </a:xfrm>
          </p:grpSpPr>
          <p:sp>
            <p:nvSpPr>
              <p:cNvPr id="168" name="Rectangle 167">
                <a:extLst>
                  <a:ext uri="{FF2B5EF4-FFF2-40B4-BE49-F238E27FC236}">
                    <a16:creationId xmlns:a16="http://schemas.microsoft.com/office/drawing/2014/main" id="{E9A0602A-444F-DA38-6455-6997BD9916D5}"/>
                  </a:ext>
                </a:extLst>
              </p:cNvPr>
              <p:cNvSpPr/>
              <p:nvPr/>
            </p:nvSpPr>
            <p:spPr>
              <a:xfrm>
                <a:off x="5304182" y="1097572"/>
                <a:ext cx="2743780" cy="263555"/>
              </a:xfrm>
              <a:prstGeom prst="rect">
                <a:avLst/>
              </a:prstGeom>
            </p:spPr>
            <p:txBody>
              <a:bodyPr wrap="square" anchor="ctr">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200" b="0" i="1" u="none" strike="noStrike" kern="0" cap="none" spc="0" normalizeH="0" baseline="0" noProof="0" dirty="0">
                    <a:ln>
                      <a:noFill/>
                    </a:ln>
                    <a:solidFill>
                      <a:srgbClr val="000000">
                        <a:lumMod val="50000"/>
                        <a:lumOff val="50000"/>
                      </a:srgbClr>
                    </a:solidFill>
                    <a:effectLst/>
                    <a:uLnTx/>
                    <a:uFillTx/>
                    <a:latin typeface="Arial" panose="020B0604020202020204" pitchFamily="34" charset="0"/>
                    <a:ea typeface="+mn-ea"/>
                    <a:cs typeface="Arial" panose="020B0604020202020204" pitchFamily="34" charset="0"/>
                  </a:rPr>
                  <a:t>TBD</a:t>
                </a:r>
              </a:p>
            </p:txBody>
          </p:sp>
          <p:sp>
            <p:nvSpPr>
              <p:cNvPr id="169" name="Rectangle 168">
                <a:extLst>
                  <a:ext uri="{FF2B5EF4-FFF2-40B4-BE49-F238E27FC236}">
                    <a16:creationId xmlns:a16="http://schemas.microsoft.com/office/drawing/2014/main" id="{73C7DD2F-425E-1F67-E1C4-995ACC5C0D62}"/>
                  </a:ext>
                </a:extLst>
              </p:cNvPr>
              <p:cNvSpPr/>
              <p:nvPr/>
            </p:nvSpPr>
            <p:spPr>
              <a:xfrm>
                <a:off x="5304181" y="800621"/>
                <a:ext cx="2664808" cy="322122"/>
              </a:xfrm>
              <a:prstGeom prst="rect">
                <a:avLst/>
              </a:prstGeom>
            </p:spPr>
            <p:txBody>
              <a:bodyPr wrap="square" anchor="ctr">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600" b="1" i="0" u="none" strike="noStrike" kern="0" cap="none" spc="0" normalizeH="0" baseline="0" noProof="0" dirty="0">
                    <a:ln>
                      <a:noFill/>
                    </a:ln>
                    <a:solidFill>
                      <a:srgbClr val="002060"/>
                    </a:solidFill>
                    <a:effectLst/>
                    <a:uLnTx/>
                    <a:uFillTx/>
                    <a:latin typeface="Poppins"/>
                    <a:ea typeface="+mn-ea"/>
                    <a:cs typeface="+mn-cs"/>
                  </a:rPr>
                  <a:t>3. Route the Request(s)</a:t>
                </a:r>
              </a:p>
            </p:txBody>
          </p:sp>
        </p:grpSp>
        <p:grpSp>
          <p:nvGrpSpPr>
            <p:cNvPr id="236" name="Group 235">
              <a:extLst>
                <a:ext uri="{FF2B5EF4-FFF2-40B4-BE49-F238E27FC236}">
                  <a16:creationId xmlns:a16="http://schemas.microsoft.com/office/drawing/2014/main" id="{84C8967E-11BE-E75D-2CFD-618888B9A44B}"/>
                </a:ext>
              </a:extLst>
            </p:cNvPr>
            <p:cNvGrpSpPr/>
            <p:nvPr/>
          </p:nvGrpSpPr>
          <p:grpSpPr>
            <a:xfrm>
              <a:off x="7189439" y="3340198"/>
              <a:ext cx="1709933" cy="1508806"/>
              <a:chOff x="7189439" y="3340198"/>
              <a:chExt cx="1709933" cy="1508806"/>
            </a:xfrm>
          </p:grpSpPr>
          <p:grpSp>
            <p:nvGrpSpPr>
              <p:cNvPr id="197" name="Group 196">
                <a:extLst>
                  <a:ext uri="{FF2B5EF4-FFF2-40B4-BE49-F238E27FC236}">
                    <a16:creationId xmlns:a16="http://schemas.microsoft.com/office/drawing/2014/main" id="{9F405652-C06E-E276-B985-AFA515E2D287}"/>
                  </a:ext>
                </a:extLst>
              </p:cNvPr>
              <p:cNvGrpSpPr/>
              <p:nvPr/>
            </p:nvGrpSpPr>
            <p:grpSpPr>
              <a:xfrm>
                <a:off x="7878190" y="3716720"/>
                <a:ext cx="1021182" cy="593803"/>
                <a:chOff x="6381902" y="3837349"/>
                <a:chExt cx="971620" cy="564983"/>
              </a:xfrm>
            </p:grpSpPr>
            <p:sp>
              <p:nvSpPr>
                <p:cNvPr id="206" name="Oval 205">
                  <a:extLst>
                    <a:ext uri="{FF2B5EF4-FFF2-40B4-BE49-F238E27FC236}">
                      <a16:creationId xmlns:a16="http://schemas.microsoft.com/office/drawing/2014/main" id="{3C7B1916-234B-2943-44D2-D6F7A7332ACB}"/>
                    </a:ext>
                  </a:extLst>
                </p:cNvPr>
                <p:cNvSpPr/>
                <p:nvPr/>
              </p:nvSpPr>
              <p:spPr>
                <a:xfrm>
                  <a:off x="6381902" y="4224263"/>
                  <a:ext cx="178069" cy="178069"/>
                </a:xfrm>
                <a:prstGeom prst="ellipse">
                  <a:avLst/>
                </a:prstGeom>
                <a:solidFill>
                  <a:srgbClr val="FFFFFF"/>
                </a:solidFill>
                <a:ln w="12700" cap="flat" cmpd="sng" algn="ctr">
                  <a:noFill/>
                  <a:prstDash val="solid"/>
                  <a:miter lim="800000"/>
                </a:ln>
                <a:effectLst>
                  <a:outerShdw blurRad="50800" dist="38100" dir="2700000" algn="tl" rotWithShape="0">
                    <a:prstClr val="black">
                      <a:alpha val="30000"/>
                    </a:prstClr>
                  </a:outerShdw>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207" name="Freeform: Shape 206">
                  <a:extLst>
                    <a:ext uri="{FF2B5EF4-FFF2-40B4-BE49-F238E27FC236}">
                      <a16:creationId xmlns:a16="http://schemas.microsoft.com/office/drawing/2014/main" id="{7AB022CE-25E5-B935-8FF9-2B50A3BEDC0D}"/>
                    </a:ext>
                  </a:extLst>
                </p:cNvPr>
                <p:cNvSpPr/>
                <p:nvPr/>
              </p:nvSpPr>
              <p:spPr>
                <a:xfrm>
                  <a:off x="6480734" y="3837349"/>
                  <a:ext cx="872788" cy="455588"/>
                </a:xfrm>
                <a:custGeom>
                  <a:avLst/>
                  <a:gdLst>
                    <a:gd name="connsiteX0" fmla="*/ 0 w 1226634"/>
                    <a:gd name="connsiteY0" fmla="*/ 490653 h 490653"/>
                    <a:gd name="connsiteX1" fmla="*/ 234175 w 1226634"/>
                    <a:gd name="connsiteY1" fmla="*/ 111512 h 490653"/>
                    <a:gd name="connsiteX2" fmla="*/ 1226634 w 1226634"/>
                    <a:gd name="connsiteY2" fmla="*/ 0 h 490653"/>
                    <a:gd name="connsiteX0" fmla="*/ 0 w 1226634"/>
                    <a:gd name="connsiteY0" fmla="*/ 528603 h 528603"/>
                    <a:gd name="connsiteX1" fmla="*/ 354825 w 1226634"/>
                    <a:gd name="connsiteY1" fmla="*/ 31987 h 528603"/>
                    <a:gd name="connsiteX2" fmla="*/ 1226634 w 1226634"/>
                    <a:gd name="connsiteY2" fmla="*/ 37950 h 528603"/>
                    <a:gd name="connsiteX0" fmla="*/ 0 w 1337759"/>
                    <a:gd name="connsiteY0" fmla="*/ 529960 h 529960"/>
                    <a:gd name="connsiteX1" fmla="*/ 354825 w 1337759"/>
                    <a:gd name="connsiteY1" fmla="*/ 33344 h 529960"/>
                    <a:gd name="connsiteX2" fmla="*/ 1337759 w 1337759"/>
                    <a:gd name="connsiteY2" fmla="*/ 32957 h 529960"/>
                    <a:gd name="connsiteX0" fmla="*/ 0 w 1337759"/>
                    <a:gd name="connsiteY0" fmla="*/ 497003 h 497003"/>
                    <a:gd name="connsiteX1" fmla="*/ 354825 w 1337759"/>
                    <a:gd name="connsiteY1" fmla="*/ 387 h 497003"/>
                    <a:gd name="connsiteX2" fmla="*/ 1337759 w 1337759"/>
                    <a:gd name="connsiteY2" fmla="*/ 0 h 497003"/>
                    <a:gd name="connsiteX0" fmla="*/ 0 w 1337759"/>
                    <a:gd name="connsiteY0" fmla="*/ 497003 h 497003"/>
                    <a:gd name="connsiteX1" fmla="*/ 354825 w 1337759"/>
                    <a:gd name="connsiteY1" fmla="*/ 387 h 497003"/>
                    <a:gd name="connsiteX2" fmla="*/ 1337759 w 1337759"/>
                    <a:gd name="connsiteY2" fmla="*/ 0 h 497003"/>
                    <a:gd name="connsiteX0" fmla="*/ 0 w 1337759"/>
                    <a:gd name="connsiteY0" fmla="*/ 497003 h 497003"/>
                    <a:gd name="connsiteX1" fmla="*/ 246488 w 1337759"/>
                    <a:gd name="connsiteY1" fmla="*/ 136060 h 497003"/>
                    <a:gd name="connsiteX2" fmla="*/ 354825 w 1337759"/>
                    <a:gd name="connsiteY2" fmla="*/ 387 h 497003"/>
                    <a:gd name="connsiteX3" fmla="*/ 1337759 w 1337759"/>
                    <a:gd name="connsiteY3" fmla="*/ 0 h 497003"/>
                    <a:gd name="connsiteX0" fmla="*/ 0 w 1337759"/>
                    <a:gd name="connsiteY0" fmla="*/ 500643 h 500643"/>
                    <a:gd name="connsiteX1" fmla="*/ 246488 w 1337759"/>
                    <a:gd name="connsiteY1" fmla="*/ 139700 h 500643"/>
                    <a:gd name="connsiteX2" fmla="*/ 354825 w 1337759"/>
                    <a:gd name="connsiteY2" fmla="*/ 4027 h 500643"/>
                    <a:gd name="connsiteX3" fmla="*/ 532238 w 1337759"/>
                    <a:gd name="connsiteY3" fmla="*/ 0 h 500643"/>
                    <a:gd name="connsiteX4" fmla="*/ 1337759 w 1337759"/>
                    <a:gd name="connsiteY4" fmla="*/ 3640 h 500643"/>
                    <a:gd name="connsiteX0" fmla="*/ 0 w 1337759"/>
                    <a:gd name="connsiteY0" fmla="*/ 500643 h 500643"/>
                    <a:gd name="connsiteX1" fmla="*/ 246488 w 1337759"/>
                    <a:gd name="connsiteY1" fmla="*/ 139700 h 500643"/>
                    <a:gd name="connsiteX2" fmla="*/ 532238 w 1337759"/>
                    <a:gd name="connsiteY2" fmla="*/ 0 h 500643"/>
                    <a:gd name="connsiteX3" fmla="*/ 1337759 w 1337759"/>
                    <a:gd name="connsiteY3" fmla="*/ 3640 h 500643"/>
                    <a:gd name="connsiteX0" fmla="*/ 0 w 1337759"/>
                    <a:gd name="connsiteY0" fmla="*/ 500643 h 500643"/>
                    <a:gd name="connsiteX1" fmla="*/ 246488 w 1337759"/>
                    <a:gd name="connsiteY1" fmla="*/ 139700 h 500643"/>
                    <a:gd name="connsiteX2" fmla="*/ 532238 w 1337759"/>
                    <a:gd name="connsiteY2" fmla="*/ 0 h 500643"/>
                    <a:gd name="connsiteX3" fmla="*/ 1337759 w 1337759"/>
                    <a:gd name="connsiteY3" fmla="*/ 3640 h 500643"/>
                    <a:gd name="connsiteX0" fmla="*/ 0 w 1337759"/>
                    <a:gd name="connsiteY0" fmla="*/ 500643 h 500643"/>
                    <a:gd name="connsiteX1" fmla="*/ 246488 w 1337759"/>
                    <a:gd name="connsiteY1" fmla="*/ 139700 h 500643"/>
                    <a:gd name="connsiteX2" fmla="*/ 532238 w 1337759"/>
                    <a:gd name="connsiteY2" fmla="*/ 0 h 500643"/>
                    <a:gd name="connsiteX3" fmla="*/ 1337759 w 1337759"/>
                    <a:gd name="connsiteY3" fmla="*/ 3640 h 500643"/>
                    <a:gd name="connsiteX0" fmla="*/ 0 w 1337759"/>
                    <a:gd name="connsiteY0" fmla="*/ 500659 h 500659"/>
                    <a:gd name="connsiteX1" fmla="*/ 246488 w 1337759"/>
                    <a:gd name="connsiteY1" fmla="*/ 139716 h 500659"/>
                    <a:gd name="connsiteX2" fmla="*/ 532238 w 1337759"/>
                    <a:gd name="connsiteY2" fmla="*/ 16 h 500659"/>
                    <a:gd name="connsiteX3" fmla="*/ 1337759 w 1337759"/>
                    <a:gd name="connsiteY3" fmla="*/ 3656 h 500659"/>
                    <a:gd name="connsiteX0" fmla="*/ 0 w 1236159"/>
                    <a:gd name="connsiteY0" fmla="*/ 500659 h 500659"/>
                    <a:gd name="connsiteX1" fmla="*/ 246488 w 1236159"/>
                    <a:gd name="connsiteY1" fmla="*/ 139716 h 500659"/>
                    <a:gd name="connsiteX2" fmla="*/ 532238 w 1236159"/>
                    <a:gd name="connsiteY2" fmla="*/ 16 h 500659"/>
                    <a:gd name="connsiteX3" fmla="*/ 1236159 w 1236159"/>
                    <a:gd name="connsiteY3" fmla="*/ 3656 h 500659"/>
                    <a:gd name="connsiteX0" fmla="*/ 0 w 1236159"/>
                    <a:gd name="connsiteY0" fmla="*/ 500659 h 500659"/>
                    <a:gd name="connsiteX1" fmla="*/ 246488 w 1236159"/>
                    <a:gd name="connsiteY1" fmla="*/ 139716 h 500659"/>
                    <a:gd name="connsiteX2" fmla="*/ 532238 w 1236159"/>
                    <a:gd name="connsiteY2" fmla="*/ 16 h 500659"/>
                    <a:gd name="connsiteX3" fmla="*/ 1236159 w 1236159"/>
                    <a:gd name="connsiteY3" fmla="*/ 3656 h 500659"/>
                    <a:gd name="connsiteX0" fmla="*/ 0 w 1236159"/>
                    <a:gd name="connsiteY0" fmla="*/ 500659 h 500659"/>
                    <a:gd name="connsiteX1" fmla="*/ 246488 w 1236159"/>
                    <a:gd name="connsiteY1" fmla="*/ 139716 h 500659"/>
                    <a:gd name="connsiteX2" fmla="*/ 532238 w 1236159"/>
                    <a:gd name="connsiteY2" fmla="*/ 16 h 500659"/>
                    <a:gd name="connsiteX3" fmla="*/ 1236159 w 1236159"/>
                    <a:gd name="connsiteY3" fmla="*/ 481 h 500659"/>
                  </a:gdLst>
                  <a:ahLst/>
                  <a:cxnLst>
                    <a:cxn ang="0">
                      <a:pos x="connsiteX0" y="connsiteY0"/>
                    </a:cxn>
                    <a:cxn ang="0">
                      <a:pos x="connsiteX1" y="connsiteY1"/>
                    </a:cxn>
                    <a:cxn ang="0">
                      <a:pos x="connsiteX2" y="connsiteY2"/>
                    </a:cxn>
                    <a:cxn ang="0">
                      <a:pos x="connsiteX3" y="connsiteY3"/>
                    </a:cxn>
                  </a:cxnLst>
                  <a:rect l="l" t="t" r="r" b="b"/>
                  <a:pathLst>
                    <a:path w="1236159" h="500659">
                      <a:moveTo>
                        <a:pt x="0" y="500659"/>
                      </a:moveTo>
                      <a:lnTo>
                        <a:pt x="246488" y="139716"/>
                      </a:lnTo>
                      <a:cubicBezTo>
                        <a:pt x="322688" y="48699"/>
                        <a:pt x="411588" y="-1042"/>
                        <a:pt x="532238" y="16"/>
                      </a:cubicBezTo>
                      <a:lnTo>
                        <a:pt x="1236159" y="481"/>
                      </a:lnTo>
                    </a:path>
                  </a:pathLst>
                </a:custGeom>
                <a:noFill/>
                <a:ln w="6350" cap="flat" cmpd="sng" algn="ctr">
                  <a:solidFill>
                    <a:srgbClr val="FFFFFF">
                      <a:lumMod val="85000"/>
                    </a:srgbClr>
                  </a:solidFill>
                  <a:prstDash val="dashDot"/>
                  <a:miter lim="800000"/>
                  <a:tailEnd type="oval" w="sm" len="sm"/>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208" name="Oval 207">
                  <a:extLst>
                    <a:ext uri="{FF2B5EF4-FFF2-40B4-BE49-F238E27FC236}">
                      <a16:creationId xmlns:a16="http://schemas.microsoft.com/office/drawing/2014/main" id="{2693A12F-32A4-13D0-04B6-F115CDEE44FC}"/>
                    </a:ext>
                  </a:extLst>
                </p:cNvPr>
                <p:cNvSpPr/>
                <p:nvPr/>
              </p:nvSpPr>
              <p:spPr>
                <a:xfrm>
                  <a:off x="6439799" y="4281849"/>
                  <a:ext cx="62276" cy="62899"/>
                </a:xfrm>
                <a:prstGeom prst="ellipse">
                  <a:avLst/>
                </a:prstGeom>
                <a:solidFill>
                  <a:srgbClr val="4D8CA1"/>
                </a:solidFill>
                <a:ln w="12700" cap="flat" cmpd="sng" algn="ctr">
                  <a:no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grpSp>
          <p:sp>
            <p:nvSpPr>
              <p:cNvPr id="191" name="Freeform: Shape 190">
                <a:extLst>
                  <a:ext uri="{FF2B5EF4-FFF2-40B4-BE49-F238E27FC236}">
                    <a16:creationId xmlns:a16="http://schemas.microsoft.com/office/drawing/2014/main" id="{E7C41039-DC1E-A9FA-64C7-F86E606C665B}"/>
                  </a:ext>
                </a:extLst>
              </p:cNvPr>
              <p:cNvSpPr/>
              <p:nvPr/>
            </p:nvSpPr>
            <p:spPr>
              <a:xfrm rot="6136732">
                <a:off x="7009138" y="3520499"/>
                <a:ext cx="1508806" cy="1148204"/>
              </a:xfrm>
              <a:custGeom>
                <a:avLst/>
                <a:gdLst>
                  <a:gd name="connsiteX0" fmla="*/ 793750 w 1577597"/>
                  <a:gd name="connsiteY0" fmla="*/ 0 h 1163022"/>
                  <a:gd name="connsiteX1" fmla="*/ 1571374 w 1577597"/>
                  <a:gd name="connsiteY1" fmla="*/ 636512 h 1163022"/>
                  <a:gd name="connsiteX2" fmla="*/ 1577597 w 1577597"/>
                  <a:gd name="connsiteY2" fmla="*/ 677459 h 1163022"/>
                  <a:gd name="connsiteX3" fmla="*/ 1546932 w 1577597"/>
                  <a:gd name="connsiteY3" fmla="*/ 694175 h 1163022"/>
                  <a:gd name="connsiteX4" fmla="*/ 1429459 w 1577597"/>
                  <a:gd name="connsiteY4" fmla="*/ 791517 h 1163022"/>
                  <a:gd name="connsiteX5" fmla="*/ 1367425 w 1577597"/>
                  <a:gd name="connsiteY5" fmla="*/ 867026 h 1163022"/>
                  <a:gd name="connsiteX6" fmla="*/ 1374426 w 1577597"/>
                  <a:gd name="connsiteY6" fmla="*/ 797169 h 1163022"/>
                  <a:gd name="connsiteX7" fmla="*/ 793750 w 1577597"/>
                  <a:gd name="connsiteY7" fmla="*/ 213074 h 1163022"/>
                  <a:gd name="connsiteX8" fmla="*/ 213074 w 1577597"/>
                  <a:gd name="connsiteY8" fmla="*/ 797169 h 1163022"/>
                  <a:gd name="connsiteX9" fmla="*/ 258706 w 1577597"/>
                  <a:gd name="connsiteY9" fmla="*/ 1024525 h 1163022"/>
                  <a:gd name="connsiteX10" fmla="*/ 280799 w 1577597"/>
                  <a:gd name="connsiteY10" fmla="*/ 1065468 h 1163022"/>
                  <a:gd name="connsiteX11" fmla="*/ 92404 w 1577597"/>
                  <a:gd name="connsiteY11" fmla="*/ 1163022 h 1163022"/>
                  <a:gd name="connsiteX12" fmla="*/ 62377 w 1577597"/>
                  <a:gd name="connsiteY12" fmla="*/ 1107463 h 1163022"/>
                  <a:gd name="connsiteX13" fmla="*/ 0 w 1577597"/>
                  <a:gd name="connsiteY13" fmla="*/ 797169 h 1163022"/>
                  <a:gd name="connsiteX14" fmla="*/ 793750 w 1577597"/>
                  <a:gd name="connsiteY14" fmla="*/ 0 h 1163022"/>
                  <a:gd name="connsiteX0" fmla="*/ 793750 w 1577597"/>
                  <a:gd name="connsiteY0" fmla="*/ 0 h 1174883"/>
                  <a:gd name="connsiteX1" fmla="*/ 1571374 w 1577597"/>
                  <a:gd name="connsiteY1" fmla="*/ 636512 h 1174883"/>
                  <a:gd name="connsiteX2" fmla="*/ 1577597 w 1577597"/>
                  <a:gd name="connsiteY2" fmla="*/ 677459 h 1174883"/>
                  <a:gd name="connsiteX3" fmla="*/ 1546932 w 1577597"/>
                  <a:gd name="connsiteY3" fmla="*/ 694175 h 1174883"/>
                  <a:gd name="connsiteX4" fmla="*/ 1429459 w 1577597"/>
                  <a:gd name="connsiteY4" fmla="*/ 791517 h 1174883"/>
                  <a:gd name="connsiteX5" fmla="*/ 1367425 w 1577597"/>
                  <a:gd name="connsiteY5" fmla="*/ 867026 h 1174883"/>
                  <a:gd name="connsiteX6" fmla="*/ 1374426 w 1577597"/>
                  <a:gd name="connsiteY6" fmla="*/ 797169 h 1174883"/>
                  <a:gd name="connsiteX7" fmla="*/ 793750 w 1577597"/>
                  <a:gd name="connsiteY7" fmla="*/ 213074 h 1174883"/>
                  <a:gd name="connsiteX8" fmla="*/ 213074 w 1577597"/>
                  <a:gd name="connsiteY8" fmla="*/ 797169 h 1174883"/>
                  <a:gd name="connsiteX9" fmla="*/ 258706 w 1577597"/>
                  <a:gd name="connsiteY9" fmla="*/ 1024525 h 1174883"/>
                  <a:gd name="connsiteX10" fmla="*/ 280799 w 1577597"/>
                  <a:gd name="connsiteY10" fmla="*/ 1065468 h 1174883"/>
                  <a:gd name="connsiteX11" fmla="*/ 92404 w 1577597"/>
                  <a:gd name="connsiteY11" fmla="*/ 1163022 h 1174883"/>
                  <a:gd name="connsiteX12" fmla="*/ 62377 w 1577597"/>
                  <a:gd name="connsiteY12" fmla="*/ 1107463 h 1174883"/>
                  <a:gd name="connsiteX13" fmla="*/ 0 w 1577597"/>
                  <a:gd name="connsiteY13" fmla="*/ 797169 h 1174883"/>
                  <a:gd name="connsiteX14" fmla="*/ 793750 w 1577597"/>
                  <a:gd name="connsiteY14" fmla="*/ 0 h 1174883"/>
                  <a:gd name="connsiteX0" fmla="*/ 793750 w 1577597"/>
                  <a:gd name="connsiteY0" fmla="*/ 0 h 1181174"/>
                  <a:gd name="connsiteX1" fmla="*/ 1571374 w 1577597"/>
                  <a:gd name="connsiteY1" fmla="*/ 636512 h 1181174"/>
                  <a:gd name="connsiteX2" fmla="*/ 1577597 w 1577597"/>
                  <a:gd name="connsiteY2" fmla="*/ 677459 h 1181174"/>
                  <a:gd name="connsiteX3" fmla="*/ 1546932 w 1577597"/>
                  <a:gd name="connsiteY3" fmla="*/ 694175 h 1181174"/>
                  <a:gd name="connsiteX4" fmla="*/ 1429459 w 1577597"/>
                  <a:gd name="connsiteY4" fmla="*/ 791517 h 1181174"/>
                  <a:gd name="connsiteX5" fmla="*/ 1367425 w 1577597"/>
                  <a:gd name="connsiteY5" fmla="*/ 867026 h 1181174"/>
                  <a:gd name="connsiteX6" fmla="*/ 1374426 w 1577597"/>
                  <a:gd name="connsiteY6" fmla="*/ 797169 h 1181174"/>
                  <a:gd name="connsiteX7" fmla="*/ 793750 w 1577597"/>
                  <a:gd name="connsiteY7" fmla="*/ 213074 h 1181174"/>
                  <a:gd name="connsiteX8" fmla="*/ 213074 w 1577597"/>
                  <a:gd name="connsiteY8" fmla="*/ 797169 h 1181174"/>
                  <a:gd name="connsiteX9" fmla="*/ 258706 w 1577597"/>
                  <a:gd name="connsiteY9" fmla="*/ 1024525 h 1181174"/>
                  <a:gd name="connsiteX10" fmla="*/ 280799 w 1577597"/>
                  <a:gd name="connsiteY10" fmla="*/ 1065468 h 1181174"/>
                  <a:gd name="connsiteX11" fmla="*/ 92404 w 1577597"/>
                  <a:gd name="connsiteY11" fmla="*/ 1163022 h 1181174"/>
                  <a:gd name="connsiteX12" fmla="*/ 62377 w 1577597"/>
                  <a:gd name="connsiteY12" fmla="*/ 1107463 h 1181174"/>
                  <a:gd name="connsiteX13" fmla="*/ 0 w 1577597"/>
                  <a:gd name="connsiteY13" fmla="*/ 797169 h 1181174"/>
                  <a:gd name="connsiteX14" fmla="*/ 793750 w 1577597"/>
                  <a:gd name="connsiteY14" fmla="*/ 0 h 1181174"/>
                  <a:gd name="connsiteX0" fmla="*/ 793750 w 1577597"/>
                  <a:gd name="connsiteY0" fmla="*/ 0 h 1192454"/>
                  <a:gd name="connsiteX1" fmla="*/ 1571374 w 1577597"/>
                  <a:gd name="connsiteY1" fmla="*/ 636512 h 1192454"/>
                  <a:gd name="connsiteX2" fmla="*/ 1577597 w 1577597"/>
                  <a:gd name="connsiteY2" fmla="*/ 677459 h 1192454"/>
                  <a:gd name="connsiteX3" fmla="*/ 1546932 w 1577597"/>
                  <a:gd name="connsiteY3" fmla="*/ 694175 h 1192454"/>
                  <a:gd name="connsiteX4" fmla="*/ 1429459 w 1577597"/>
                  <a:gd name="connsiteY4" fmla="*/ 791517 h 1192454"/>
                  <a:gd name="connsiteX5" fmla="*/ 1367425 w 1577597"/>
                  <a:gd name="connsiteY5" fmla="*/ 867026 h 1192454"/>
                  <a:gd name="connsiteX6" fmla="*/ 1374426 w 1577597"/>
                  <a:gd name="connsiteY6" fmla="*/ 797169 h 1192454"/>
                  <a:gd name="connsiteX7" fmla="*/ 793750 w 1577597"/>
                  <a:gd name="connsiteY7" fmla="*/ 213074 h 1192454"/>
                  <a:gd name="connsiteX8" fmla="*/ 213074 w 1577597"/>
                  <a:gd name="connsiteY8" fmla="*/ 797169 h 1192454"/>
                  <a:gd name="connsiteX9" fmla="*/ 258706 w 1577597"/>
                  <a:gd name="connsiteY9" fmla="*/ 1024525 h 1192454"/>
                  <a:gd name="connsiteX10" fmla="*/ 280799 w 1577597"/>
                  <a:gd name="connsiteY10" fmla="*/ 1065468 h 1192454"/>
                  <a:gd name="connsiteX11" fmla="*/ 92404 w 1577597"/>
                  <a:gd name="connsiteY11" fmla="*/ 1163022 h 1192454"/>
                  <a:gd name="connsiteX12" fmla="*/ 62377 w 1577597"/>
                  <a:gd name="connsiteY12" fmla="*/ 1107463 h 1192454"/>
                  <a:gd name="connsiteX13" fmla="*/ 0 w 1577597"/>
                  <a:gd name="connsiteY13" fmla="*/ 797169 h 1192454"/>
                  <a:gd name="connsiteX14" fmla="*/ 793750 w 1577597"/>
                  <a:gd name="connsiteY14" fmla="*/ 0 h 1192454"/>
                  <a:gd name="connsiteX0" fmla="*/ 793750 w 1577597"/>
                  <a:gd name="connsiteY0" fmla="*/ 0 h 1189199"/>
                  <a:gd name="connsiteX1" fmla="*/ 1571374 w 1577597"/>
                  <a:gd name="connsiteY1" fmla="*/ 636512 h 1189199"/>
                  <a:gd name="connsiteX2" fmla="*/ 1577597 w 1577597"/>
                  <a:gd name="connsiteY2" fmla="*/ 677459 h 1189199"/>
                  <a:gd name="connsiteX3" fmla="*/ 1546932 w 1577597"/>
                  <a:gd name="connsiteY3" fmla="*/ 694175 h 1189199"/>
                  <a:gd name="connsiteX4" fmla="*/ 1429459 w 1577597"/>
                  <a:gd name="connsiteY4" fmla="*/ 791517 h 1189199"/>
                  <a:gd name="connsiteX5" fmla="*/ 1367425 w 1577597"/>
                  <a:gd name="connsiteY5" fmla="*/ 867026 h 1189199"/>
                  <a:gd name="connsiteX6" fmla="*/ 1374426 w 1577597"/>
                  <a:gd name="connsiteY6" fmla="*/ 797169 h 1189199"/>
                  <a:gd name="connsiteX7" fmla="*/ 793750 w 1577597"/>
                  <a:gd name="connsiteY7" fmla="*/ 213074 h 1189199"/>
                  <a:gd name="connsiteX8" fmla="*/ 213074 w 1577597"/>
                  <a:gd name="connsiteY8" fmla="*/ 797169 h 1189199"/>
                  <a:gd name="connsiteX9" fmla="*/ 258706 w 1577597"/>
                  <a:gd name="connsiteY9" fmla="*/ 1024525 h 1189199"/>
                  <a:gd name="connsiteX10" fmla="*/ 280799 w 1577597"/>
                  <a:gd name="connsiteY10" fmla="*/ 1065468 h 1189199"/>
                  <a:gd name="connsiteX11" fmla="*/ 92404 w 1577597"/>
                  <a:gd name="connsiteY11" fmla="*/ 1163022 h 1189199"/>
                  <a:gd name="connsiteX12" fmla="*/ 62377 w 1577597"/>
                  <a:gd name="connsiteY12" fmla="*/ 1107463 h 1189199"/>
                  <a:gd name="connsiteX13" fmla="*/ 0 w 1577597"/>
                  <a:gd name="connsiteY13" fmla="*/ 797169 h 1189199"/>
                  <a:gd name="connsiteX14" fmla="*/ 793750 w 1577597"/>
                  <a:gd name="connsiteY14" fmla="*/ 0 h 1189199"/>
                  <a:gd name="connsiteX0" fmla="*/ 793750 w 1577597"/>
                  <a:gd name="connsiteY0" fmla="*/ 0 h 1196265"/>
                  <a:gd name="connsiteX1" fmla="*/ 1571374 w 1577597"/>
                  <a:gd name="connsiteY1" fmla="*/ 636512 h 1196265"/>
                  <a:gd name="connsiteX2" fmla="*/ 1577597 w 1577597"/>
                  <a:gd name="connsiteY2" fmla="*/ 677459 h 1196265"/>
                  <a:gd name="connsiteX3" fmla="*/ 1546932 w 1577597"/>
                  <a:gd name="connsiteY3" fmla="*/ 694175 h 1196265"/>
                  <a:gd name="connsiteX4" fmla="*/ 1429459 w 1577597"/>
                  <a:gd name="connsiteY4" fmla="*/ 791517 h 1196265"/>
                  <a:gd name="connsiteX5" fmla="*/ 1367425 w 1577597"/>
                  <a:gd name="connsiteY5" fmla="*/ 867026 h 1196265"/>
                  <a:gd name="connsiteX6" fmla="*/ 1374426 w 1577597"/>
                  <a:gd name="connsiteY6" fmla="*/ 797169 h 1196265"/>
                  <a:gd name="connsiteX7" fmla="*/ 793750 w 1577597"/>
                  <a:gd name="connsiteY7" fmla="*/ 213074 h 1196265"/>
                  <a:gd name="connsiteX8" fmla="*/ 213074 w 1577597"/>
                  <a:gd name="connsiteY8" fmla="*/ 797169 h 1196265"/>
                  <a:gd name="connsiteX9" fmla="*/ 258706 w 1577597"/>
                  <a:gd name="connsiteY9" fmla="*/ 1024525 h 1196265"/>
                  <a:gd name="connsiteX10" fmla="*/ 280799 w 1577597"/>
                  <a:gd name="connsiteY10" fmla="*/ 1065468 h 1196265"/>
                  <a:gd name="connsiteX11" fmla="*/ 92404 w 1577597"/>
                  <a:gd name="connsiteY11" fmla="*/ 1163022 h 1196265"/>
                  <a:gd name="connsiteX12" fmla="*/ 62377 w 1577597"/>
                  <a:gd name="connsiteY12" fmla="*/ 1107463 h 1196265"/>
                  <a:gd name="connsiteX13" fmla="*/ 0 w 1577597"/>
                  <a:gd name="connsiteY13" fmla="*/ 797169 h 1196265"/>
                  <a:gd name="connsiteX14" fmla="*/ 793750 w 1577597"/>
                  <a:gd name="connsiteY14" fmla="*/ 0 h 1196265"/>
                  <a:gd name="connsiteX0" fmla="*/ 793750 w 1577597"/>
                  <a:gd name="connsiteY0" fmla="*/ 0 h 1200554"/>
                  <a:gd name="connsiteX1" fmla="*/ 1571374 w 1577597"/>
                  <a:gd name="connsiteY1" fmla="*/ 636512 h 1200554"/>
                  <a:gd name="connsiteX2" fmla="*/ 1577597 w 1577597"/>
                  <a:gd name="connsiteY2" fmla="*/ 677459 h 1200554"/>
                  <a:gd name="connsiteX3" fmla="*/ 1546932 w 1577597"/>
                  <a:gd name="connsiteY3" fmla="*/ 694175 h 1200554"/>
                  <a:gd name="connsiteX4" fmla="*/ 1429459 w 1577597"/>
                  <a:gd name="connsiteY4" fmla="*/ 791517 h 1200554"/>
                  <a:gd name="connsiteX5" fmla="*/ 1367425 w 1577597"/>
                  <a:gd name="connsiteY5" fmla="*/ 867026 h 1200554"/>
                  <a:gd name="connsiteX6" fmla="*/ 1374426 w 1577597"/>
                  <a:gd name="connsiteY6" fmla="*/ 797169 h 1200554"/>
                  <a:gd name="connsiteX7" fmla="*/ 793750 w 1577597"/>
                  <a:gd name="connsiteY7" fmla="*/ 213074 h 1200554"/>
                  <a:gd name="connsiteX8" fmla="*/ 213074 w 1577597"/>
                  <a:gd name="connsiteY8" fmla="*/ 797169 h 1200554"/>
                  <a:gd name="connsiteX9" fmla="*/ 258706 w 1577597"/>
                  <a:gd name="connsiteY9" fmla="*/ 1024525 h 1200554"/>
                  <a:gd name="connsiteX10" fmla="*/ 280799 w 1577597"/>
                  <a:gd name="connsiteY10" fmla="*/ 1065468 h 1200554"/>
                  <a:gd name="connsiteX11" fmla="*/ 92404 w 1577597"/>
                  <a:gd name="connsiteY11" fmla="*/ 1163022 h 1200554"/>
                  <a:gd name="connsiteX12" fmla="*/ 62377 w 1577597"/>
                  <a:gd name="connsiteY12" fmla="*/ 1107463 h 1200554"/>
                  <a:gd name="connsiteX13" fmla="*/ 0 w 1577597"/>
                  <a:gd name="connsiteY13" fmla="*/ 797169 h 1200554"/>
                  <a:gd name="connsiteX14" fmla="*/ 793750 w 1577597"/>
                  <a:gd name="connsiteY14" fmla="*/ 0 h 1200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77597" h="1200554">
                    <a:moveTo>
                      <a:pt x="793750" y="0"/>
                    </a:moveTo>
                    <a:cubicBezTo>
                      <a:pt x="1177329" y="0"/>
                      <a:pt x="1497360" y="273255"/>
                      <a:pt x="1571374" y="636512"/>
                    </a:cubicBezTo>
                    <a:lnTo>
                      <a:pt x="1577597" y="677459"/>
                    </a:lnTo>
                    <a:lnTo>
                      <a:pt x="1546932" y="694175"/>
                    </a:lnTo>
                    <a:cubicBezTo>
                      <a:pt x="1504704" y="722827"/>
                      <a:pt x="1465369" y="755452"/>
                      <a:pt x="1429459" y="791517"/>
                    </a:cubicBezTo>
                    <a:lnTo>
                      <a:pt x="1367425" y="867026"/>
                    </a:lnTo>
                    <a:lnTo>
                      <a:pt x="1374426" y="797169"/>
                    </a:lnTo>
                    <a:cubicBezTo>
                      <a:pt x="1374426" y="474582"/>
                      <a:pt x="1114448" y="213074"/>
                      <a:pt x="793750" y="213074"/>
                    </a:cubicBezTo>
                    <a:cubicBezTo>
                      <a:pt x="473052" y="213074"/>
                      <a:pt x="213074" y="474582"/>
                      <a:pt x="213074" y="797169"/>
                    </a:cubicBezTo>
                    <a:cubicBezTo>
                      <a:pt x="213074" y="877816"/>
                      <a:pt x="229323" y="954645"/>
                      <a:pt x="258706" y="1024525"/>
                    </a:cubicBezTo>
                    <a:lnTo>
                      <a:pt x="280799" y="1065468"/>
                    </a:lnTo>
                    <a:cubicBezTo>
                      <a:pt x="325157" y="1162280"/>
                      <a:pt x="162346" y="1254329"/>
                      <a:pt x="92404" y="1163022"/>
                    </a:cubicBezTo>
                    <a:lnTo>
                      <a:pt x="62377" y="1107463"/>
                    </a:lnTo>
                    <a:cubicBezTo>
                      <a:pt x="22211" y="1012091"/>
                      <a:pt x="0" y="907235"/>
                      <a:pt x="0" y="797169"/>
                    </a:cubicBezTo>
                    <a:cubicBezTo>
                      <a:pt x="0" y="356905"/>
                      <a:pt x="355374" y="0"/>
                      <a:pt x="793750" y="0"/>
                    </a:cubicBezTo>
                    <a:close/>
                  </a:path>
                </a:pathLst>
              </a:custGeom>
              <a:solidFill>
                <a:srgbClr val="4D8CA1"/>
              </a:solidFill>
              <a:ln w="12700" cap="flat" cmpd="sng" algn="ctr">
                <a:noFill/>
                <a:prstDash val="solid"/>
                <a:miter lim="800000"/>
              </a:ln>
              <a:effectLst>
                <a:innerShdw blurRad="127000" dist="50800" dir="13500000">
                  <a:prstClr val="black">
                    <a:alpha val="30000"/>
                  </a:prstClr>
                </a:innerShdw>
              </a:effectLst>
            </p:spPr>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226" name="Picture 225" descr="A blue line drawing of a diagram&#10;&#10;Description automatically generated">
                <a:extLst>
                  <a:ext uri="{FF2B5EF4-FFF2-40B4-BE49-F238E27FC236}">
                    <a16:creationId xmlns:a16="http://schemas.microsoft.com/office/drawing/2014/main" id="{2AC721CD-058A-B61F-0951-F65AD56D38BE}"/>
                  </a:ext>
                </a:extLst>
              </p:cNvPr>
              <p:cNvPicPr>
                <a:picLocks noChangeAspect="1"/>
              </p:cNvPicPr>
              <p:nvPr/>
            </p:nvPicPr>
            <p:blipFill>
              <a:blip r:embed="rId4">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7370127" y="3799249"/>
                <a:ext cx="512064" cy="512064"/>
              </a:xfrm>
              <a:prstGeom prst="rect">
                <a:avLst/>
              </a:prstGeom>
            </p:spPr>
          </p:pic>
        </p:grpSp>
      </p:grpSp>
      <p:grpSp>
        <p:nvGrpSpPr>
          <p:cNvPr id="242" name="Group 241">
            <a:extLst>
              <a:ext uri="{FF2B5EF4-FFF2-40B4-BE49-F238E27FC236}">
                <a16:creationId xmlns:a16="http://schemas.microsoft.com/office/drawing/2014/main" id="{71953D7E-E08F-4C30-14E7-465935BF94AF}"/>
              </a:ext>
            </a:extLst>
          </p:cNvPr>
          <p:cNvGrpSpPr/>
          <p:nvPr/>
        </p:nvGrpSpPr>
        <p:grpSpPr>
          <a:xfrm>
            <a:off x="836154" y="4712476"/>
            <a:ext cx="5301787" cy="1274073"/>
            <a:chOff x="836154" y="4675264"/>
            <a:chExt cx="5301787" cy="1274073"/>
          </a:xfrm>
        </p:grpSpPr>
        <p:grpSp>
          <p:nvGrpSpPr>
            <p:cNvPr id="198" name="Group 197">
              <a:extLst>
                <a:ext uri="{FF2B5EF4-FFF2-40B4-BE49-F238E27FC236}">
                  <a16:creationId xmlns:a16="http://schemas.microsoft.com/office/drawing/2014/main" id="{982C0763-AAF8-E048-C5E2-BA6620B5CCA8}"/>
                </a:ext>
              </a:extLst>
            </p:cNvPr>
            <p:cNvGrpSpPr/>
            <p:nvPr/>
          </p:nvGrpSpPr>
          <p:grpSpPr>
            <a:xfrm>
              <a:off x="4104568" y="5027040"/>
              <a:ext cx="1021182" cy="593803"/>
              <a:chOff x="2646581" y="5084073"/>
              <a:chExt cx="971620" cy="564983"/>
            </a:xfrm>
          </p:grpSpPr>
          <p:sp>
            <p:nvSpPr>
              <p:cNvPr id="203" name="Oval 202">
                <a:extLst>
                  <a:ext uri="{FF2B5EF4-FFF2-40B4-BE49-F238E27FC236}">
                    <a16:creationId xmlns:a16="http://schemas.microsoft.com/office/drawing/2014/main" id="{84C5829A-C4E3-CC36-86D5-ACA56E2B338E}"/>
                  </a:ext>
                </a:extLst>
              </p:cNvPr>
              <p:cNvSpPr/>
              <p:nvPr/>
            </p:nvSpPr>
            <p:spPr>
              <a:xfrm flipH="1" flipV="1">
                <a:off x="3440132" y="5084073"/>
                <a:ext cx="178069" cy="178069"/>
              </a:xfrm>
              <a:prstGeom prst="ellipse">
                <a:avLst/>
              </a:prstGeom>
              <a:solidFill>
                <a:srgbClr val="FFFFFF"/>
              </a:solidFill>
              <a:ln w="12700" cap="flat" cmpd="sng" algn="ctr">
                <a:noFill/>
                <a:prstDash val="solid"/>
                <a:miter lim="800000"/>
              </a:ln>
              <a:effectLst>
                <a:outerShdw blurRad="50800" dist="38100" dir="2700000" algn="tl" rotWithShape="0">
                  <a:prstClr val="black">
                    <a:alpha val="30000"/>
                  </a:prstClr>
                </a:outerShdw>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204" name="Freeform: Shape 203">
                <a:extLst>
                  <a:ext uri="{FF2B5EF4-FFF2-40B4-BE49-F238E27FC236}">
                    <a16:creationId xmlns:a16="http://schemas.microsoft.com/office/drawing/2014/main" id="{FDDB0F9A-39AD-037E-C77C-13CDD11DDCDB}"/>
                  </a:ext>
                </a:extLst>
              </p:cNvPr>
              <p:cNvSpPr/>
              <p:nvPr/>
            </p:nvSpPr>
            <p:spPr>
              <a:xfrm flipH="1" flipV="1">
                <a:off x="2646581" y="5193468"/>
                <a:ext cx="872788" cy="455588"/>
              </a:xfrm>
              <a:custGeom>
                <a:avLst/>
                <a:gdLst>
                  <a:gd name="connsiteX0" fmla="*/ 0 w 1226634"/>
                  <a:gd name="connsiteY0" fmla="*/ 490653 h 490653"/>
                  <a:gd name="connsiteX1" fmla="*/ 234175 w 1226634"/>
                  <a:gd name="connsiteY1" fmla="*/ 111512 h 490653"/>
                  <a:gd name="connsiteX2" fmla="*/ 1226634 w 1226634"/>
                  <a:gd name="connsiteY2" fmla="*/ 0 h 490653"/>
                  <a:gd name="connsiteX0" fmla="*/ 0 w 1226634"/>
                  <a:gd name="connsiteY0" fmla="*/ 528603 h 528603"/>
                  <a:gd name="connsiteX1" fmla="*/ 354825 w 1226634"/>
                  <a:gd name="connsiteY1" fmla="*/ 31987 h 528603"/>
                  <a:gd name="connsiteX2" fmla="*/ 1226634 w 1226634"/>
                  <a:gd name="connsiteY2" fmla="*/ 37950 h 528603"/>
                  <a:gd name="connsiteX0" fmla="*/ 0 w 1337759"/>
                  <a:gd name="connsiteY0" fmla="*/ 529960 h 529960"/>
                  <a:gd name="connsiteX1" fmla="*/ 354825 w 1337759"/>
                  <a:gd name="connsiteY1" fmla="*/ 33344 h 529960"/>
                  <a:gd name="connsiteX2" fmla="*/ 1337759 w 1337759"/>
                  <a:gd name="connsiteY2" fmla="*/ 32957 h 529960"/>
                  <a:gd name="connsiteX0" fmla="*/ 0 w 1337759"/>
                  <a:gd name="connsiteY0" fmla="*/ 497003 h 497003"/>
                  <a:gd name="connsiteX1" fmla="*/ 354825 w 1337759"/>
                  <a:gd name="connsiteY1" fmla="*/ 387 h 497003"/>
                  <a:gd name="connsiteX2" fmla="*/ 1337759 w 1337759"/>
                  <a:gd name="connsiteY2" fmla="*/ 0 h 497003"/>
                  <a:gd name="connsiteX0" fmla="*/ 0 w 1337759"/>
                  <a:gd name="connsiteY0" fmla="*/ 497003 h 497003"/>
                  <a:gd name="connsiteX1" fmla="*/ 354825 w 1337759"/>
                  <a:gd name="connsiteY1" fmla="*/ 387 h 497003"/>
                  <a:gd name="connsiteX2" fmla="*/ 1337759 w 1337759"/>
                  <a:gd name="connsiteY2" fmla="*/ 0 h 497003"/>
                  <a:gd name="connsiteX0" fmla="*/ 0 w 1337759"/>
                  <a:gd name="connsiteY0" fmla="*/ 497003 h 497003"/>
                  <a:gd name="connsiteX1" fmla="*/ 246488 w 1337759"/>
                  <a:gd name="connsiteY1" fmla="*/ 136060 h 497003"/>
                  <a:gd name="connsiteX2" fmla="*/ 354825 w 1337759"/>
                  <a:gd name="connsiteY2" fmla="*/ 387 h 497003"/>
                  <a:gd name="connsiteX3" fmla="*/ 1337759 w 1337759"/>
                  <a:gd name="connsiteY3" fmla="*/ 0 h 497003"/>
                  <a:gd name="connsiteX0" fmla="*/ 0 w 1337759"/>
                  <a:gd name="connsiteY0" fmla="*/ 500643 h 500643"/>
                  <a:gd name="connsiteX1" fmla="*/ 246488 w 1337759"/>
                  <a:gd name="connsiteY1" fmla="*/ 139700 h 500643"/>
                  <a:gd name="connsiteX2" fmla="*/ 354825 w 1337759"/>
                  <a:gd name="connsiteY2" fmla="*/ 4027 h 500643"/>
                  <a:gd name="connsiteX3" fmla="*/ 532238 w 1337759"/>
                  <a:gd name="connsiteY3" fmla="*/ 0 h 500643"/>
                  <a:gd name="connsiteX4" fmla="*/ 1337759 w 1337759"/>
                  <a:gd name="connsiteY4" fmla="*/ 3640 h 500643"/>
                  <a:gd name="connsiteX0" fmla="*/ 0 w 1337759"/>
                  <a:gd name="connsiteY0" fmla="*/ 500643 h 500643"/>
                  <a:gd name="connsiteX1" fmla="*/ 246488 w 1337759"/>
                  <a:gd name="connsiteY1" fmla="*/ 139700 h 500643"/>
                  <a:gd name="connsiteX2" fmla="*/ 532238 w 1337759"/>
                  <a:gd name="connsiteY2" fmla="*/ 0 h 500643"/>
                  <a:gd name="connsiteX3" fmla="*/ 1337759 w 1337759"/>
                  <a:gd name="connsiteY3" fmla="*/ 3640 h 500643"/>
                  <a:gd name="connsiteX0" fmla="*/ 0 w 1337759"/>
                  <a:gd name="connsiteY0" fmla="*/ 500643 h 500643"/>
                  <a:gd name="connsiteX1" fmla="*/ 246488 w 1337759"/>
                  <a:gd name="connsiteY1" fmla="*/ 139700 h 500643"/>
                  <a:gd name="connsiteX2" fmla="*/ 532238 w 1337759"/>
                  <a:gd name="connsiteY2" fmla="*/ 0 h 500643"/>
                  <a:gd name="connsiteX3" fmla="*/ 1337759 w 1337759"/>
                  <a:gd name="connsiteY3" fmla="*/ 3640 h 500643"/>
                  <a:gd name="connsiteX0" fmla="*/ 0 w 1337759"/>
                  <a:gd name="connsiteY0" fmla="*/ 500643 h 500643"/>
                  <a:gd name="connsiteX1" fmla="*/ 246488 w 1337759"/>
                  <a:gd name="connsiteY1" fmla="*/ 139700 h 500643"/>
                  <a:gd name="connsiteX2" fmla="*/ 532238 w 1337759"/>
                  <a:gd name="connsiteY2" fmla="*/ 0 h 500643"/>
                  <a:gd name="connsiteX3" fmla="*/ 1337759 w 1337759"/>
                  <a:gd name="connsiteY3" fmla="*/ 3640 h 500643"/>
                  <a:gd name="connsiteX0" fmla="*/ 0 w 1337759"/>
                  <a:gd name="connsiteY0" fmla="*/ 500659 h 500659"/>
                  <a:gd name="connsiteX1" fmla="*/ 246488 w 1337759"/>
                  <a:gd name="connsiteY1" fmla="*/ 139716 h 500659"/>
                  <a:gd name="connsiteX2" fmla="*/ 532238 w 1337759"/>
                  <a:gd name="connsiteY2" fmla="*/ 16 h 500659"/>
                  <a:gd name="connsiteX3" fmla="*/ 1337759 w 1337759"/>
                  <a:gd name="connsiteY3" fmla="*/ 3656 h 500659"/>
                  <a:gd name="connsiteX0" fmla="*/ 0 w 1236159"/>
                  <a:gd name="connsiteY0" fmla="*/ 500659 h 500659"/>
                  <a:gd name="connsiteX1" fmla="*/ 246488 w 1236159"/>
                  <a:gd name="connsiteY1" fmla="*/ 139716 h 500659"/>
                  <a:gd name="connsiteX2" fmla="*/ 532238 w 1236159"/>
                  <a:gd name="connsiteY2" fmla="*/ 16 h 500659"/>
                  <a:gd name="connsiteX3" fmla="*/ 1236159 w 1236159"/>
                  <a:gd name="connsiteY3" fmla="*/ 3656 h 500659"/>
                  <a:gd name="connsiteX0" fmla="*/ 0 w 1236159"/>
                  <a:gd name="connsiteY0" fmla="*/ 500659 h 500659"/>
                  <a:gd name="connsiteX1" fmla="*/ 246488 w 1236159"/>
                  <a:gd name="connsiteY1" fmla="*/ 139716 h 500659"/>
                  <a:gd name="connsiteX2" fmla="*/ 532238 w 1236159"/>
                  <a:gd name="connsiteY2" fmla="*/ 16 h 500659"/>
                  <a:gd name="connsiteX3" fmla="*/ 1236159 w 1236159"/>
                  <a:gd name="connsiteY3" fmla="*/ 3656 h 500659"/>
                  <a:gd name="connsiteX0" fmla="*/ 0 w 1236159"/>
                  <a:gd name="connsiteY0" fmla="*/ 500659 h 500659"/>
                  <a:gd name="connsiteX1" fmla="*/ 246488 w 1236159"/>
                  <a:gd name="connsiteY1" fmla="*/ 139716 h 500659"/>
                  <a:gd name="connsiteX2" fmla="*/ 532238 w 1236159"/>
                  <a:gd name="connsiteY2" fmla="*/ 16 h 500659"/>
                  <a:gd name="connsiteX3" fmla="*/ 1236159 w 1236159"/>
                  <a:gd name="connsiteY3" fmla="*/ 481 h 500659"/>
                </a:gdLst>
                <a:ahLst/>
                <a:cxnLst>
                  <a:cxn ang="0">
                    <a:pos x="connsiteX0" y="connsiteY0"/>
                  </a:cxn>
                  <a:cxn ang="0">
                    <a:pos x="connsiteX1" y="connsiteY1"/>
                  </a:cxn>
                  <a:cxn ang="0">
                    <a:pos x="connsiteX2" y="connsiteY2"/>
                  </a:cxn>
                  <a:cxn ang="0">
                    <a:pos x="connsiteX3" y="connsiteY3"/>
                  </a:cxn>
                </a:cxnLst>
                <a:rect l="l" t="t" r="r" b="b"/>
                <a:pathLst>
                  <a:path w="1236159" h="500659">
                    <a:moveTo>
                      <a:pt x="0" y="500659"/>
                    </a:moveTo>
                    <a:lnTo>
                      <a:pt x="246488" y="139716"/>
                    </a:lnTo>
                    <a:cubicBezTo>
                      <a:pt x="322688" y="48699"/>
                      <a:pt x="411588" y="-1042"/>
                      <a:pt x="532238" y="16"/>
                    </a:cubicBezTo>
                    <a:lnTo>
                      <a:pt x="1236159" y="481"/>
                    </a:lnTo>
                  </a:path>
                </a:pathLst>
              </a:custGeom>
              <a:noFill/>
              <a:ln w="6350" cap="flat" cmpd="sng" algn="ctr">
                <a:solidFill>
                  <a:srgbClr val="FFFFFF">
                    <a:lumMod val="85000"/>
                  </a:srgbClr>
                </a:solidFill>
                <a:prstDash val="dashDot"/>
                <a:miter lim="800000"/>
                <a:tailEnd type="oval" w="sm" len="sm"/>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205" name="Oval 204">
                <a:extLst>
                  <a:ext uri="{FF2B5EF4-FFF2-40B4-BE49-F238E27FC236}">
                    <a16:creationId xmlns:a16="http://schemas.microsoft.com/office/drawing/2014/main" id="{DFB5B4A7-FE5E-FC8A-2210-6A57EB11E9F1}"/>
                  </a:ext>
                </a:extLst>
              </p:cNvPr>
              <p:cNvSpPr/>
              <p:nvPr/>
            </p:nvSpPr>
            <p:spPr>
              <a:xfrm flipH="1" flipV="1">
                <a:off x="3498028" y="5141657"/>
                <a:ext cx="62276" cy="62899"/>
              </a:xfrm>
              <a:prstGeom prst="ellipse">
                <a:avLst/>
              </a:prstGeom>
              <a:solidFill>
                <a:srgbClr val="238896"/>
              </a:solidFill>
              <a:ln w="12700" cap="flat" cmpd="sng" algn="ctr">
                <a:no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grpSp>
        <p:sp>
          <p:nvSpPr>
            <p:cNvPr id="189" name="Freeform: Shape 188">
              <a:extLst>
                <a:ext uri="{FF2B5EF4-FFF2-40B4-BE49-F238E27FC236}">
                  <a16:creationId xmlns:a16="http://schemas.microsoft.com/office/drawing/2014/main" id="{92FC91FF-8D7F-EA41-1E8B-D559CA1D59B2}"/>
                </a:ext>
              </a:extLst>
            </p:cNvPr>
            <p:cNvSpPr/>
            <p:nvPr/>
          </p:nvSpPr>
          <p:spPr>
            <a:xfrm rot="12298593">
              <a:off x="4629136" y="4675264"/>
              <a:ext cx="1508805" cy="1148204"/>
            </a:xfrm>
            <a:custGeom>
              <a:avLst/>
              <a:gdLst>
                <a:gd name="connsiteX0" fmla="*/ 793750 w 1577597"/>
                <a:gd name="connsiteY0" fmla="*/ 0 h 1163022"/>
                <a:gd name="connsiteX1" fmla="*/ 1571374 w 1577597"/>
                <a:gd name="connsiteY1" fmla="*/ 636512 h 1163022"/>
                <a:gd name="connsiteX2" fmla="*/ 1577597 w 1577597"/>
                <a:gd name="connsiteY2" fmla="*/ 677459 h 1163022"/>
                <a:gd name="connsiteX3" fmla="*/ 1546932 w 1577597"/>
                <a:gd name="connsiteY3" fmla="*/ 694175 h 1163022"/>
                <a:gd name="connsiteX4" fmla="*/ 1429459 w 1577597"/>
                <a:gd name="connsiteY4" fmla="*/ 791517 h 1163022"/>
                <a:gd name="connsiteX5" fmla="*/ 1367425 w 1577597"/>
                <a:gd name="connsiteY5" fmla="*/ 867026 h 1163022"/>
                <a:gd name="connsiteX6" fmla="*/ 1374426 w 1577597"/>
                <a:gd name="connsiteY6" fmla="*/ 797169 h 1163022"/>
                <a:gd name="connsiteX7" fmla="*/ 793750 w 1577597"/>
                <a:gd name="connsiteY7" fmla="*/ 213074 h 1163022"/>
                <a:gd name="connsiteX8" fmla="*/ 213074 w 1577597"/>
                <a:gd name="connsiteY8" fmla="*/ 797169 h 1163022"/>
                <a:gd name="connsiteX9" fmla="*/ 258706 w 1577597"/>
                <a:gd name="connsiteY9" fmla="*/ 1024525 h 1163022"/>
                <a:gd name="connsiteX10" fmla="*/ 280799 w 1577597"/>
                <a:gd name="connsiteY10" fmla="*/ 1065468 h 1163022"/>
                <a:gd name="connsiteX11" fmla="*/ 92404 w 1577597"/>
                <a:gd name="connsiteY11" fmla="*/ 1163022 h 1163022"/>
                <a:gd name="connsiteX12" fmla="*/ 62377 w 1577597"/>
                <a:gd name="connsiteY12" fmla="*/ 1107463 h 1163022"/>
                <a:gd name="connsiteX13" fmla="*/ 0 w 1577597"/>
                <a:gd name="connsiteY13" fmla="*/ 797169 h 1163022"/>
                <a:gd name="connsiteX14" fmla="*/ 793750 w 1577597"/>
                <a:gd name="connsiteY14" fmla="*/ 0 h 1163022"/>
                <a:gd name="connsiteX0" fmla="*/ 793750 w 1577597"/>
                <a:gd name="connsiteY0" fmla="*/ 0 h 1174883"/>
                <a:gd name="connsiteX1" fmla="*/ 1571374 w 1577597"/>
                <a:gd name="connsiteY1" fmla="*/ 636512 h 1174883"/>
                <a:gd name="connsiteX2" fmla="*/ 1577597 w 1577597"/>
                <a:gd name="connsiteY2" fmla="*/ 677459 h 1174883"/>
                <a:gd name="connsiteX3" fmla="*/ 1546932 w 1577597"/>
                <a:gd name="connsiteY3" fmla="*/ 694175 h 1174883"/>
                <a:gd name="connsiteX4" fmla="*/ 1429459 w 1577597"/>
                <a:gd name="connsiteY4" fmla="*/ 791517 h 1174883"/>
                <a:gd name="connsiteX5" fmla="*/ 1367425 w 1577597"/>
                <a:gd name="connsiteY5" fmla="*/ 867026 h 1174883"/>
                <a:gd name="connsiteX6" fmla="*/ 1374426 w 1577597"/>
                <a:gd name="connsiteY6" fmla="*/ 797169 h 1174883"/>
                <a:gd name="connsiteX7" fmla="*/ 793750 w 1577597"/>
                <a:gd name="connsiteY7" fmla="*/ 213074 h 1174883"/>
                <a:gd name="connsiteX8" fmla="*/ 213074 w 1577597"/>
                <a:gd name="connsiteY8" fmla="*/ 797169 h 1174883"/>
                <a:gd name="connsiteX9" fmla="*/ 258706 w 1577597"/>
                <a:gd name="connsiteY9" fmla="*/ 1024525 h 1174883"/>
                <a:gd name="connsiteX10" fmla="*/ 280799 w 1577597"/>
                <a:gd name="connsiteY10" fmla="*/ 1065468 h 1174883"/>
                <a:gd name="connsiteX11" fmla="*/ 92404 w 1577597"/>
                <a:gd name="connsiteY11" fmla="*/ 1163022 h 1174883"/>
                <a:gd name="connsiteX12" fmla="*/ 62377 w 1577597"/>
                <a:gd name="connsiteY12" fmla="*/ 1107463 h 1174883"/>
                <a:gd name="connsiteX13" fmla="*/ 0 w 1577597"/>
                <a:gd name="connsiteY13" fmla="*/ 797169 h 1174883"/>
                <a:gd name="connsiteX14" fmla="*/ 793750 w 1577597"/>
                <a:gd name="connsiteY14" fmla="*/ 0 h 1174883"/>
                <a:gd name="connsiteX0" fmla="*/ 793750 w 1577597"/>
                <a:gd name="connsiteY0" fmla="*/ 0 h 1181174"/>
                <a:gd name="connsiteX1" fmla="*/ 1571374 w 1577597"/>
                <a:gd name="connsiteY1" fmla="*/ 636512 h 1181174"/>
                <a:gd name="connsiteX2" fmla="*/ 1577597 w 1577597"/>
                <a:gd name="connsiteY2" fmla="*/ 677459 h 1181174"/>
                <a:gd name="connsiteX3" fmla="*/ 1546932 w 1577597"/>
                <a:gd name="connsiteY3" fmla="*/ 694175 h 1181174"/>
                <a:gd name="connsiteX4" fmla="*/ 1429459 w 1577597"/>
                <a:gd name="connsiteY4" fmla="*/ 791517 h 1181174"/>
                <a:gd name="connsiteX5" fmla="*/ 1367425 w 1577597"/>
                <a:gd name="connsiteY5" fmla="*/ 867026 h 1181174"/>
                <a:gd name="connsiteX6" fmla="*/ 1374426 w 1577597"/>
                <a:gd name="connsiteY6" fmla="*/ 797169 h 1181174"/>
                <a:gd name="connsiteX7" fmla="*/ 793750 w 1577597"/>
                <a:gd name="connsiteY7" fmla="*/ 213074 h 1181174"/>
                <a:gd name="connsiteX8" fmla="*/ 213074 w 1577597"/>
                <a:gd name="connsiteY8" fmla="*/ 797169 h 1181174"/>
                <a:gd name="connsiteX9" fmla="*/ 258706 w 1577597"/>
                <a:gd name="connsiteY9" fmla="*/ 1024525 h 1181174"/>
                <a:gd name="connsiteX10" fmla="*/ 280799 w 1577597"/>
                <a:gd name="connsiteY10" fmla="*/ 1065468 h 1181174"/>
                <a:gd name="connsiteX11" fmla="*/ 92404 w 1577597"/>
                <a:gd name="connsiteY11" fmla="*/ 1163022 h 1181174"/>
                <a:gd name="connsiteX12" fmla="*/ 62377 w 1577597"/>
                <a:gd name="connsiteY12" fmla="*/ 1107463 h 1181174"/>
                <a:gd name="connsiteX13" fmla="*/ 0 w 1577597"/>
                <a:gd name="connsiteY13" fmla="*/ 797169 h 1181174"/>
                <a:gd name="connsiteX14" fmla="*/ 793750 w 1577597"/>
                <a:gd name="connsiteY14" fmla="*/ 0 h 1181174"/>
                <a:gd name="connsiteX0" fmla="*/ 793750 w 1577597"/>
                <a:gd name="connsiteY0" fmla="*/ 0 h 1192454"/>
                <a:gd name="connsiteX1" fmla="*/ 1571374 w 1577597"/>
                <a:gd name="connsiteY1" fmla="*/ 636512 h 1192454"/>
                <a:gd name="connsiteX2" fmla="*/ 1577597 w 1577597"/>
                <a:gd name="connsiteY2" fmla="*/ 677459 h 1192454"/>
                <a:gd name="connsiteX3" fmla="*/ 1546932 w 1577597"/>
                <a:gd name="connsiteY3" fmla="*/ 694175 h 1192454"/>
                <a:gd name="connsiteX4" fmla="*/ 1429459 w 1577597"/>
                <a:gd name="connsiteY4" fmla="*/ 791517 h 1192454"/>
                <a:gd name="connsiteX5" fmla="*/ 1367425 w 1577597"/>
                <a:gd name="connsiteY5" fmla="*/ 867026 h 1192454"/>
                <a:gd name="connsiteX6" fmla="*/ 1374426 w 1577597"/>
                <a:gd name="connsiteY6" fmla="*/ 797169 h 1192454"/>
                <a:gd name="connsiteX7" fmla="*/ 793750 w 1577597"/>
                <a:gd name="connsiteY7" fmla="*/ 213074 h 1192454"/>
                <a:gd name="connsiteX8" fmla="*/ 213074 w 1577597"/>
                <a:gd name="connsiteY8" fmla="*/ 797169 h 1192454"/>
                <a:gd name="connsiteX9" fmla="*/ 258706 w 1577597"/>
                <a:gd name="connsiteY9" fmla="*/ 1024525 h 1192454"/>
                <a:gd name="connsiteX10" fmla="*/ 280799 w 1577597"/>
                <a:gd name="connsiteY10" fmla="*/ 1065468 h 1192454"/>
                <a:gd name="connsiteX11" fmla="*/ 92404 w 1577597"/>
                <a:gd name="connsiteY11" fmla="*/ 1163022 h 1192454"/>
                <a:gd name="connsiteX12" fmla="*/ 62377 w 1577597"/>
                <a:gd name="connsiteY12" fmla="*/ 1107463 h 1192454"/>
                <a:gd name="connsiteX13" fmla="*/ 0 w 1577597"/>
                <a:gd name="connsiteY13" fmla="*/ 797169 h 1192454"/>
                <a:gd name="connsiteX14" fmla="*/ 793750 w 1577597"/>
                <a:gd name="connsiteY14" fmla="*/ 0 h 1192454"/>
                <a:gd name="connsiteX0" fmla="*/ 793750 w 1577597"/>
                <a:gd name="connsiteY0" fmla="*/ 0 h 1189199"/>
                <a:gd name="connsiteX1" fmla="*/ 1571374 w 1577597"/>
                <a:gd name="connsiteY1" fmla="*/ 636512 h 1189199"/>
                <a:gd name="connsiteX2" fmla="*/ 1577597 w 1577597"/>
                <a:gd name="connsiteY2" fmla="*/ 677459 h 1189199"/>
                <a:gd name="connsiteX3" fmla="*/ 1546932 w 1577597"/>
                <a:gd name="connsiteY3" fmla="*/ 694175 h 1189199"/>
                <a:gd name="connsiteX4" fmla="*/ 1429459 w 1577597"/>
                <a:gd name="connsiteY4" fmla="*/ 791517 h 1189199"/>
                <a:gd name="connsiteX5" fmla="*/ 1367425 w 1577597"/>
                <a:gd name="connsiteY5" fmla="*/ 867026 h 1189199"/>
                <a:gd name="connsiteX6" fmla="*/ 1374426 w 1577597"/>
                <a:gd name="connsiteY6" fmla="*/ 797169 h 1189199"/>
                <a:gd name="connsiteX7" fmla="*/ 793750 w 1577597"/>
                <a:gd name="connsiteY7" fmla="*/ 213074 h 1189199"/>
                <a:gd name="connsiteX8" fmla="*/ 213074 w 1577597"/>
                <a:gd name="connsiteY8" fmla="*/ 797169 h 1189199"/>
                <a:gd name="connsiteX9" fmla="*/ 258706 w 1577597"/>
                <a:gd name="connsiteY9" fmla="*/ 1024525 h 1189199"/>
                <a:gd name="connsiteX10" fmla="*/ 280799 w 1577597"/>
                <a:gd name="connsiteY10" fmla="*/ 1065468 h 1189199"/>
                <a:gd name="connsiteX11" fmla="*/ 92404 w 1577597"/>
                <a:gd name="connsiteY11" fmla="*/ 1163022 h 1189199"/>
                <a:gd name="connsiteX12" fmla="*/ 62377 w 1577597"/>
                <a:gd name="connsiteY12" fmla="*/ 1107463 h 1189199"/>
                <a:gd name="connsiteX13" fmla="*/ 0 w 1577597"/>
                <a:gd name="connsiteY13" fmla="*/ 797169 h 1189199"/>
                <a:gd name="connsiteX14" fmla="*/ 793750 w 1577597"/>
                <a:gd name="connsiteY14" fmla="*/ 0 h 1189199"/>
                <a:gd name="connsiteX0" fmla="*/ 793750 w 1577597"/>
                <a:gd name="connsiteY0" fmla="*/ 0 h 1196265"/>
                <a:gd name="connsiteX1" fmla="*/ 1571374 w 1577597"/>
                <a:gd name="connsiteY1" fmla="*/ 636512 h 1196265"/>
                <a:gd name="connsiteX2" fmla="*/ 1577597 w 1577597"/>
                <a:gd name="connsiteY2" fmla="*/ 677459 h 1196265"/>
                <a:gd name="connsiteX3" fmla="*/ 1546932 w 1577597"/>
                <a:gd name="connsiteY3" fmla="*/ 694175 h 1196265"/>
                <a:gd name="connsiteX4" fmla="*/ 1429459 w 1577597"/>
                <a:gd name="connsiteY4" fmla="*/ 791517 h 1196265"/>
                <a:gd name="connsiteX5" fmla="*/ 1367425 w 1577597"/>
                <a:gd name="connsiteY5" fmla="*/ 867026 h 1196265"/>
                <a:gd name="connsiteX6" fmla="*/ 1374426 w 1577597"/>
                <a:gd name="connsiteY6" fmla="*/ 797169 h 1196265"/>
                <a:gd name="connsiteX7" fmla="*/ 793750 w 1577597"/>
                <a:gd name="connsiteY7" fmla="*/ 213074 h 1196265"/>
                <a:gd name="connsiteX8" fmla="*/ 213074 w 1577597"/>
                <a:gd name="connsiteY8" fmla="*/ 797169 h 1196265"/>
                <a:gd name="connsiteX9" fmla="*/ 258706 w 1577597"/>
                <a:gd name="connsiteY9" fmla="*/ 1024525 h 1196265"/>
                <a:gd name="connsiteX10" fmla="*/ 280799 w 1577597"/>
                <a:gd name="connsiteY10" fmla="*/ 1065468 h 1196265"/>
                <a:gd name="connsiteX11" fmla="*/ 92404 w 1577597"/>
                <a:gd name="connsiteY11" fmla="*/ 1163022 h 1196265"/>
                <a:gd name="connsiteX12" fmla="*/ 62377 w 1577597"/>
                <a:gd name="connsiteY12" fmla="*/ 1107463 h 1196265"/>
                <a:gd name="connsiteX13" fmla="*/ 0 w 1577597"/>
                <a:gd name="connsiteY13" fmla="*/ 797169 h 1196265"/>
                <a:gd name="connsiteX14" fmla="*/ 793750 w 1577597"/>
                <a:gd name="connsiteY14" fmla="*/ 0 h 1196265"/>
                <a:gd name="connsiteX0" fmla="*/ 793750 w 1577597"/>
                <a:gd name="connsiteY0" fmla="*/ 0 h 1200554"/>
                <a:gd name="connsiteX1" fmla="*/ 1571374 w 1577597"/>
                <a:gd name="connsiteY1" fmla="*/ 636512 h 1200554"/>
                <a:gd name="connsiteX2" fmla="*/ 1577597 w 1577597"/>
                <a:gd name="connsiteY2" fmla="*/ 677459 h 1200554"/>
                <a:gd name="connsiteX3" fmla="*/ 1546932 w 1577597"/>
                <a:gd name="connsiteY3" fmla="*/ 694175 h 1200554"/>
                <a:gd name="connsiteX4" fmla="*/ 1429459 w 1577597"/>
                <a:gd name="connsiteY4" fmla="*/ 791517 h 1200554"/>
                <a:gd name="connsiteX5" fmla="*/ 1367425 w 1577597"/>
                <a:gd name="connsiteY5" fmla="*/ 867026 h 1200554"/>
                <a:gd name="connsiteX6" fmla="*/ 1374426 w 1577597"/>
                <a:gd name="connsiteY6" fmla="*/ 797169 h 1200554"/>
                <a:gd name="connsiteX7" fmla="*/ 793750 w 1577597"/>
                <a:gd name="connsiteY7" fmla="*/ 213074 h 1200554"/>
                <a:gd name="connsiteX8" fmla="*/ 213074 w 1577597"/>
                <a:gd name="connsiteY8" fmla="*/ 797169 h 1200554"/>
                <a:gd name="connsiteX9" fmla="*/ 258706 w 1577597"/>
                <a:gd name="connsiteY9" fmla="*/ 1024525 h 1200554"/>
                <a:gd name="connsiteX10" fmla="*/ 280799 w 1577597"/>
                <a:gd name="connsiteY10" fmla="*/ 1065468 h 1200554"/>
                <a:gd name="connsiteX11" fmla="*/ 92404 w 1577597"/>
                <a:gd name="connsiteY11" fmla="*/ 1163022 h 1200554"/>
                <a:gd name="connsiteX12" fmla="*/ 62377 w 1577597"/>
                <a:gd name="connsiteY12" fmla="*/ 1107463 h 1200554"/>
                <a:gd name="connsiteX13" fmla="*/ 0 w 1577597"/>
                <a:gd name="connsiteY13" fmla="*/ 797169 h 1200554"/>
                <a:gd name="connsiteX14" fmla="*/ 793750 w 1577597"/>
                <a:gd name="connsiteY14" fmla="*/ 0 h 1200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77597" h="1200554">
                  <a:moveTo>
                    <a:pt x="793750" y="0"/>
                  </a:moveTo>
                  <a:cubicBezTo>
                    <a:pt x="1177329" y="0"/>
                    <a:pt x="1497360" y="273255"/>
                    <a:pt x="1571374" y="636512"/>
                  </a:cubicBezTo>
                  <a:lnTo>
                    <a:pt x="1577597" y="677459"/>
                  </a:lnTo>
                  <a:lnTo>
                    <a:pt x="1546932" y="694175"/>
                  </a:lnTo>
                  <a:cubicBezTo>
                    <a:pt x="1504704" y="722827"/>
                    <a:pt x="1465369" y="755452"/>
                    <a:pt x="1429459" y="791517"/>
                  </a:cubicBezTo>
                  <a:lnTo>
                    <a:pt x="1367425" y="867026"/>
                  </a:lnTo>
                  <a:lnTo>
                    <a:pt x="1374426" y="797169"/>
                  </a:lnTo>
                  <a:cubicBezTo>
                    <a:pt x="1374426" y="474582"/>
                    <a:pt x="1114448" y="213074"/>
                    <a:pt x="793750" y="213074"/>
                  </a:cubicBezTo>
                  <a:cubicBezTo>
                    <a:pt x="473052" y="213074"/>
                    <a:pt x="213074" y="474582"/>
                    <a:pt x="213074" y="797169"/>
                  </a:cubicBezTo>
                  <a:cubicBezTo>
                    <a:pt x="213074" y="877816"/>
                    <a:pt x="229323" y="954645"/>
                    <a:pt x="258706" y="1024525"/>
                  </a:cubicBezTo>
                  <a:lnTo>
                    <a:pt x="280799" y="1065468"/>
                  </a:lnTo>
                  <a:cubicBezTo>
                    <a:pt x="325157" y="1162280"/>
                    <a:pt x="162346" y="1254329"/>
                    <a:pt x="92404" y="1163022"/>
                  </a:cubicBezTo>
                  <a:lnTo>
                    <a:pt x="62377" y="1107463"/>
                  </a:lnTo>
                  <a:cubicBezTo>
                    <a:pt x="22211" y="1012091"/>
                    <a:pt x="0" y="907235"/>
                    <a:pt x="0" y="797169"/>
                  </a:cubicBezTo>
                  <a:cubicBezTo>
                    <a:pt x="0" y="356905"/>
                    <a:pt x="355374" y="0"/>
                    <a:pt x="793750" y="0"/>
                  </a:cubicBezTo>
                  <a:close/>
                </a:path>
              </a:pathLst>
            </a:custGeom>
            <a:solidFill>
              <a:srgbClr val="238896"/>
            </a:solidFill>
            <a:ln w="12700" cap="flat" cmpd="sng" algn="ctr">
              <a:noFill/>
              <a:prstDash val="solid"/>
              <a:miter lim="800000"/>
            </a:ln>
            <a:effectLst>
              <a:innerShdw blurRad="127000" dist="50800" dir="13500000">
                <a:prstClr val="black">
                  <a:alpha val="30000"/>
                </a:prstClr>
              </a:innerShdw>
            </a:effectLst>
          </p:spPr>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grpSp>
          <p:nvGrpSpPr>
            <p:cNvPr id="157" name="Group 156">
              <a:extLst>
                <a:ext uri="{FF2B5EF4-FFF2-40B4-BE49-F238E27FC236}">
                  <a16:creationId xmlns:a16="http://schemas.microsoft.com/office/drawing/2014/main" id="{8C2849D6-AC79-B08F-C696-554DBCB4D06D}"/>
                </a:ext>
              </a:extLst>
            </p:cNvPr>
            <p:cNvGrpSpPr/>
            <p:nvPr/>
          </p:nvGrpSpPr>
          <p:grpSpPr>
            <a:xfrm>
              <a:off x="836154" y="5301762"/>
              <a:ext cx="3905172" cy="647575"/>
              <a:chOff x="-608753" y="5454861"/>
              <a:chExt cx="3715637" cy="616145"/>
            </a:xfrm>
          </p:grpSpPr>
          <p:sp>
            <p:nvSpPr>
              <p:cNvPr id="164" name="Rectangle 163">
                <a:extLst>
                  <a:ext uri="{FF2B5EF4-FFF2-40B4-BE49-F238E27FC236}">
                    <a16:creationId xmlns:a16="http://schemas.microsoft.com/office/drawing/2014/main" id="{D68E36FF-411F-8597-3790-BB31538CCDDA}"/>
                  </a:ext>
                </a:extLst>
              </p:cNvPr>
              <p:cNvSpPr/>
              <p:nvPr/>
            </p:nvSpPr>
            <p:spPr>
              <a:xfrm>
                <a:off x="-149876" y="5807451"/>
                <a:ext cx="3237440" cy="263555"/>
              </a:xfrm>
              <a:prstGeom prst="rect">
                <a:avLst/>
              </a:prstGeom>
            </p:spPr>
            <p:txBody>
              <a:bodyPr wrap="square" anchor="ctr">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1200" b="0" i="1" u="none" strike="noStrike" kern="0" cap="none" spc="0" normalizeH="0" baseline="0" noProof="0" dirty="0">
                    <a:ln>
                      <a:noFill/>
                    </a:ln>
                    <a:solidFill>
                      <a:srgbClr val="000000">
                        <a:lumMod val="50000"/>
                        <a:lumOff val="50000"/>
                      </a:srgbClr>
                    </a:solidFill>
                    <a:effectLst/>
                    <a:uLnTx/>
                    <a:uFillTx/>
                    <a:latin typeface="Arial" panose="020B0604020202020204" pitchFamily="34" charset="0"/>
                    <a:ea typeface="+mn-ea"/>
                    <a:cs typeface="Arial" panose="020B0604020202020204" pitchFamily="34" charset="0"/>
                  </a:rPr>
                  <a:t>TBD</a:t>
                </a:r>
              </a:p>
            </p:txBody>
          </p:sp>
          <p:sp>
            <p:nvSpPr>
              <p:cNvPr id="165" name="Rectangle 164">
                <a:extLst>
                  <a:ext uri="{FF2B5EF4-FFF2-40B4-BE49-F238E27FC236}">
                    <a16:creationId xmlns:a16="http://schemas.microsoft.com/office/drawing/2014/main" id="{33F636A2-A2C3-F988-E85A-9E14FF15A9C2}"/>
                  </a:ext>
                </a:extLst>
              </p:cNvPr>
              <p:cNvSpPr/>
              <p:nvPr/>
            </p:nvSpPr>
            <p:spPr>
              <a:xfrm>
                <a:off x="-608753" y="5454861"/>
                <a:ext cx="3715637" cy="322123"/>
              </a:xfrm>
              <a:prstGeom prst="rect">
                <a:avLst/>
              </a:prstGeom>
            </p:spPr>
            <p:txBody>
              <a:bodyPr wrap="square" anchor="ctr">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1600" b="1" i="0" u="none" strike="noStrike" kern="0" cap="none" spc="0" normalizeH="0" baseline="0" noProof="0" dirty="0">
                    <a:ln>
                      <a:noFill/>
                    </a:ln>
                    <a:solidFill>
                      <a:srgbClr val="002060"/>
                    </a:solidFill>
                    <a:effectLst/>
                    <a:uLnTx/>
                    <a:uFillTx/>
                    <a:latin typeface="Poppins"/>
                    <a:ea typeface="+mn-ea"/>
                    <a:cs typeface="+mn-cs"/>
                  </a:rPr>
                  <a:t>5. Generate a Targeted Response</a:t>
                </a:r>
              </a:p>
            </p:txBody>
          </p:sp>
        </p:grpSp>
        <p:pic>
          <p:nvPicPr>
            <p:cNvPr id="228" name="Picture 227" descr="A blue line with a star and a star&#10;&#10;Description automatically generated">
              <a:extLst>
                <a:ext uri="{FF2B5EF4-FFF2-40B4-BE49-F238E27FC236}">
                  <a16:creationId xmlns:a16="http://schemas.microsoft.com/office/drawing/2014/main" id="{348E1B61-6BE8-9A2C-4E7F-80DAFF7FA442}"/>
                </a:ext>
              </a:extLst>
            </p:cNvPr>
            <p:cNvPicPr>
              <a:picLocks noChangeAspect="1"/>
            </p:cNvPicPr>
            <p:nvPr/>
          </p:nvPicPr>
          <p:blipFill>
            <a:blip r:embed="rId5">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258186" y="4825553"/>
              <a:ext cx="512064" cy="512064"/>
            </a:xfrm>
            <a:prstGeom prst="rect">
              <a:avLst/>
            </a:prstGeom>
          </p:spPr>
        </p:pic>
      </p:grpSp>
      <p:grpSp>
        <p:nvGrpSpPr>
          <p:cNvPr id="238" name="Group 237">
            <a:extLst>
              <a:ext uri="{FF2B5EF4-FFF2-40B4-BE49-F238E27FC236}">
                <a16:creationId xmlns:a16="http://schemas.microsoft.com/office/drawing/2014/main" id="{F336504D-F39B-4241-9B65-286607A0F959}"/>
              </a:ext>
            </a:extLst>
          </p:cNvPr>
          <p:cNvGrpSpPr/>
          <p:nvPr/>
        </p:nvGrpSpPr>
        <p:grpSpPr>
          <a:xfrm>
            <a:off x="6092827" y="4709906"/>
            <a:ext cx="5664632" cy="1300718"/>
            <a:chOff x="6092827" y="4672694"/>
            <a:chExt cx="5664632" cy="1300718"/>
          </a:xfrm>
        </p:grpSpPr>
        <p:grpSp>
          <p:nvGrpSpPr>
            <p:cNvPr id="156" name="Group 155">
              <a:extLst>
                <a:ext uri="{FF2B5EF4-FFF2-40B4-BE49-F238E27FC236}">
                  <a16:creationId xmlns:a16="http://schemas.microsoft.com/office/drawing/2014/main" id="{DAA30818-6568-FC89-0A0D-B844A1BED83C}"/>
                </a:ext>
              </a:extLst>
            </p:cNvPr>
            <p:cNvGrpSpPr/>
            <p:nvPr/>
          </p:nvGrpSpPr>
          <p:grpSpPr>
            <a:xfrm>
              <a:off x="7444510" y="5325837"/>
              <a:ext cx="4312949" cy="647575"/>
              <a:chOff x="5312207" y="1197500"/>
              <a:chExt cx="4103623" cy="616145"/>
            </a:xfrm>
          </p:grpSpPr>
          <p:sp>
            <p:nvSpPr>
              <p:cNvPr id="166" name="Rectangle 165">
                <a:extLst>
                  <a:ext uri="{FF2B5EF4-FFF2-40B4-BE49-F238E27FC236}">
                    <a16:creationId xmlns:a16="http://schemas.microsoft.com/office/drawing/2014/main" id="{15026E91-EB54-5F3F-224C-D7FA70D08013}"/>
                  </a:ext>
                </a:extLst>
              </p:cNvPr>
              <p:cNvSpPr/>
              <p:nvPr/>
            </p:nvSpPr>
            <p:spPr>
              <a:xfrm>
                <a:off x="5312207" y="1550090"/>
                <a:ext cx="3923571" cy="263555"/>
              </a:xfrm>
              <a:prstGeom prst="rect">
                <a:avLst/>
              </a:prstGeom>
            </p:spPr>
            <p:txBody>
              <a:bodyPr wrap="square" anchor="ctr">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200" b="0" i="1" u="none" strike="noStrike" kern="0" cap="none" spc="0" normalizeH="0" baseline="0" noProof="0" dirty="0">
                    <a:ln>
                      <a:noFill/>
                    </a:ln>
                    <a:solidFill>
                      <a:srgbClr val="000000">
                        <a:lumMod val="50000"/>
                        <a:lumOff val="50000"/>
                      </a:srgbClr>
                    </a:solidFill>
                    <a:effectLst/>
                    <a:uLnTx/>
                    <a:uFillTx/>
                    <a:latin typeface="Arial" panose="020B0604020202020204" pitchFamily="34" charset="0"/>
                    <a:ea typeface="+mn-ea"/>
                    <a:cs typeface="Arial" panose="020B0604020202020204" pitchFamily="34" charset="0"/>
                  </a:rPr>
                  <a:t>TBD</a:t>
                </a:r>
              </a:p>
            </p:txBody>
          </p:sp>
          <p:sp>
            <p:nvSpPr>
              <p:cNvPr id="167" name="Rectangle 166">
                <a:extLst>
                  <a:ext uri="{FF2B5EF4-FFF2-40B4-BE49-F238E27FC236}">
                    <a16:creationId xmlns:a16="http://schemas.microsoft.com/office/drawing/2014/main" id="{3A3B2693-FCD5-D3E5-B358-03B1A756FED2}"/>
                  </a:ext>
                </a:extLst>
              </p:cNvPr>
              <p:cNvSpPr/>
              <p:nvPr/>
            </p:nvSpPr>
            <p:spPr>
              <a:xfrm>
                <a:off x="5312207" y="1197500"/>
                <a:ext cx="4103623" cy="322123"/>
              </a:xfrm>
              <a:prstGeom prst="rect">
                <a:avLst/>
              </a:prstGeom>
            </p:spPr>
            <p:txBody>
              <a:bodyPr wrap="square" anchor="ctr">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600" b="1" i="0" u="none" strike="noStrike" kern="0" cap="none" spc="0" normalizeH="0" baseline="0" noProof="0" dirty="0">
                    <a:ln>
                      <a:noFill/>
                    </a:ln>
                    <a:solidFill>
                      <a:srgbClr val="002060"/>
                    </a:solidFill>
                    <a:effectLst/>
                    <a:uLnTx/>
                    <a:uFillTx/>
                    <a:latin typeface="Poppins"/>
                    <a:ea typeface="+mn-ea"/>
                    <a:cs typeface="+mn-cs"/>
                  </a:rPr>
                  <a:t>4. Aggregate Required Data &amp; Context</a:t>
                </a:r>
              </a:p>
            </p:txBody>
          </p:sp>
        </p:grpSp>
        <p:grpSp>
          <p:nvGrpSpPr>
            <p:cNvPr id="237" name="Group 236">
              <a:extLst>
                <a:ext uri="{FF2B5EF4-FFF2-40B4-BE49-F238E27FC236}">
                  <a16:creationId xmlns:a16="http://schemas.microsoft.com/office/drawing/2014/main" id="{DDB72232-95AE-0F9E-D634-446AA5AFFB5C}"/>
                </a:ext>
              </a:extLst>
            </p:cNvPr>
            <p:cNvGrpSpPr/>
            <p:nvPr/>
          </p:nvGrpSpPr>
          <p:grpSpPr>
            <a:xfrm>
              <a:off x="6092827" y="4672694"/>
              <a:ext cx="2016525" cy="1148204"/>
              <a:chOff x="6092827" y="4672694"/>
              <a:chExt cx="2016525" cy="1148204"/>
            </a:xfrm>
          </p:grpSpPr>
          <p:grpSp>
            <p:nvGrpSpPr>
              <p:cNvPr id="199" name="Group 198">
                <a:extLst>
                  <a:ext uri="{FF2B5EF4-FFF2-40B4-BE49-F238E27FC236}">
                    <a16:creationId xmlns:a16="http://schemas.microsoft.com/office/drawing/2014/main" id="{1DE75464-8124-9BFB-DD0B-FCD7592F1290}"/>
                  </a:ext>
                </a:extLst>
              </p:cNvPr>
              <p:cNvGrpSpPr/>
              <p:nvPr/>
            </p:nvGrpSpPr>
            <p:grpSpPr>
              <a:xfrm>
                <a:off x="7088170" y="5027040"/>
                <a:ext cx="1021182" cy="593803"/>
                <a:chOff x="5630226" y="5084073"/>
                <a:chExt cx="971620" cy="564983"/>
              </a:xfrm>
            </p:grpSpPr>
            <p:sp>
              <p:nvSpPr>
                <p:cNvPr id="200" name="Oval 199">
                  <a:extLst>
                    <a:ext uri="{FF2B5EF4-FFF2-40B4-BE49-F238E27FC236}">
                      <a16:creationId xmlns:a16="http://schemas.microsoft.com/office/drawing/2014/main" id="{AE453DD1-3832-4743-139E-B117EC3DEE8F}"/>
                    </a:ext>
                  </a:extLst>
                </p:cNvPr>
                <p:cNvSpPr/>
                <p:nvPr/>
              </p:nvSpPr>
              <p:spPr>
                <a:xfrm flipV="1">
                  <a:off x="5630226" y="5084073"/>
                  <a:ext cx="178069" cy="178069"/>
                </a:xfrm>
                <a:prstGeom prst="ellipse">
                  <a:avLst/>
                </a:prstGeom>
                <a:solidFill>
                  <a:srgbClr val="FFFFFF"/>
                </a:solidFill>
                <a:ln w="12700" cap="flat" cmpd="sng" algn="ctr">
                  <a:noFill/>
                  <a:prstDash val="solid"/>
                  <a:miter lim="800000"/>
                </a:ln>
                <a:effectLst>
                  <a:outerShdw blurRad="50800" dist="38100" dir="2700000" algn="tl" rotWithShape="0">
                    <a:prstClr val="black">
                      <a:alpha val="30000"/>
                    </a:prstClr>
                  </a:outerShdw>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201" name="Freeform: Shape 200">
                  <a:extLst>
                    <a:ext uri="{FF2B5EF4-FFF2-40B4-BE49-F238E27FC236}">
                      <a16:creationId xmlns:a16="http://schemas.microsoft.com/office/drawing/2014/main" id="{630A64F5-3C1B-BF6C-7ED0-D4CD892C7045}"/>
                    </a:ext>
                  </a:extLst>
                </p:cNvPr>
                <p:cNvSpPr/>
                <p:nvPr/>
              </p:nvSpPr>
              <p:spPr>
                <a:xfrm flipV="1">
                  <a:off x="5729058" y="5193468"/>
                  <a:ext cx="872788" cy="455588"/>
                </a:xfrm>
                <a:custGeom>
                  <a:avLst/>
                  <a:gdLst>
                    <a:gd name="connsiteX0" fmla="*/ 0 w 1226634"/>
                    <a:gd name="connsiteY0" fmla="*/ 490653 h 490653"/>
                    <a:gd name="connsiteX1" fmla="*/ 234175 w 1226634"/>
                    <a:gd name="connsiteY1" fmla="*/ 111512 h 490653"/>
                    <a:gd name="connsiteX2" fmla="*/ 1226634 w 1226634"/>
                    <a:gd name="connsiteY2" fmla="*/ 0 h 490653"/>
                    <a:gd name="connsiteX0" fmla="*/ 0 w 1226634"/>
                    <a:gd name="connsiteY0" fmla="*/ 528603 h 528603"/>
                    <a:gd name="connsiteX1" fmla="*/ 354825 w 1226634"/>
                    <a:gd name="connsiteY1" fmla="*/ 31987 h 528603"/>
                    <a:gd name="connsiteX2" fmla="*/ 1226634 w 1226634"/>
                    <a:gd name="connsiteY2" fmla="*/ 37950 h 528603"/>
                    <a:gd name="connsiteX0" fmla="*/ 0 w 1337759"/>
                    <a:gd name="connsiteY0" fmla="*/ 529960 h 529960"/>
                    <a:gd name="connsiteX1" fmla="*/ 354825 w 1337759"/>
                    <a:gd name="connsiteY1" fmla="*/ 33344 h 529960"/>
                    <a:gd name="connsiteX2" fmla="*/ 1337759 w 1337759"/>
                    <a:gd name="connsiteY2" fmla="*/ 32957 h 529960"/>
                    <a:gd name="connsiteX0" fmla="*/ 0 w 1337759"/>
                    <a:gd name="connsiteY0" fmla="*/ 497003 h 497003"/>
                    <a:gd name="connsiteX1" fmla="*/ 354825 w 1337759"/>
                    <a:gd name="connsiteY1" fmla="*/ 387 h 497003"/>
                    <a:gd name="connsiteX2" fmla="*/ 1337759 w 1337759"/>
                    <a:gd name="connsiteY2" fmla="*/ 0 h 497003"/>
                    <a:gd name="connsiteX0" fmla="*/ 0 w 1337759"/>
                    <a:gd name="connsiteY0" fmla="*/ 497003 h 497003"/>
                    <a:gd name="connsiteX1" fmla="*/ 354825 w 1337759"/>
                    <a:gd name="connsiteY1" fmla="*/ 387 h 497003"/>
                    <a:gd name="connsiteX2" fmla="*/ 1337759 w 1337759"/>
                    <a:gd name="connsiteY2" fmla="*/ 0 h 497003"/>
                    <a:gd name="connsiteX0" fmla="*/ 0 w 1337759"/>
                    <a:gd name="connsiteY0" fmla="*/ 497003 h 497003"/>
                    <a:gd name="connsiteX1" fmla="*/ 246488 w 1337759"/>
                    <a:gd name="connsiteY1" fmla="*/ 136060 h 497003"/>
                    <a:gd name="connsiteX2" fmla="*/ 354825 w 1337759"/>
                    <a:gd name="connsiteY2" fmla="*/ 387 h 497003"/>
                    <a:gd name="connsiteX3" fmla="*/ 1337759 w 1337759"/>
                    <a:gd name="connsiteY3" fmla="*/ 0 h 497003"/>
                    <a:gd name="connsiteX0" fmla="*/ 0 w 1337759"/>
                    <a:gd name="connsiteY0" fmla="*/ 500643 h 500643"/>
                    <a:gd name="connsiteX1" fmla="*/ 246488 w 1337759"/>
                    <a:gd name="connsiteY1" fmla="*/ 139700 h 500643"/>
                    <a:gd name="connsiteX2" fmla="*/ 354825 w 1337759"/>
                    <a:gd name="connsiteY2" fmla="*/ 4027 h 500643"/>
                    <a:gd name="connsiteX3" fmla="*/ 532238 w 1337759"/>
                    <a:gd name="connsiteY3" fmla="*/ 0 h 500643"/>
                    <a:gd name="connsiteX4" fmla="*/ 1337759 w 1337759"/>
                    <a:gd name="connsiteY4" fmla="*/ 3640 h 500643"/>
                    <a:gd name="connsiteX0" fmla="*/ 0 w 1337759"/>
                    <a:gd name="connsiteY0" fmla="*/ 500643 h 500643"/>
                    <a:gd name="connsiteX1" fmla="*/ 246488 w 1337759"/>
                    <a:gd name="connsiteY1" fmla="*/ 139700 h 500643"/>
                    <a:gd name="connsiteX2" fmla="*/ 532238 w 1337759"/>
                    <a:gd name="connsiteY2" fmla="*/ 0 h 500643"/>
                    <a:gd name="connsiteX3" fmla="*/ 1337759 w 1337759"/>
                    <a:gd name="connsiteY3" fmla="*/ 3640 h 500643"/>
                    <a:gd name="connsiteX0" fmla="*/ 0 w 1337759"/>
                    <a:gd name="connsiteY0" fmla="*/ 500643 h 500643"/>
                    <a:gd name="connsiteX1" fmla="*/ 246488 w 1337759"/>
                    <a:gd name="connsiteY1" fmla="*/ 139700 h 500643"/>
                    <a:gd name="connsiteX2" fmla="*/ 532238 w 1337759"/>
                    <a:gd name="connsiteY2" fmla="*/ 0 h 500643"/>
                    <a:gd name="connsiteX3" fmla="*/ 1337759 w 1337759"/>
                    <a:gd name="connsiteY3" fmla="*/ 3640 h 500643"/>
                    <a:gd name="connsiteX0" fmla="*/ 0 w 1337759"/>
                    <a:gd name="connsiteY0" fmla="*/ 500643 h 500643"/>
                    <a:gd name="connsiteX1" fmla="*/ 246488 w 1337759"/>
                    <a:gd name="connsiteY1" fmla="*/ 139700 h 500643"/>
                    <a:gd name="connsiteX2" fmla="*/ 532238 w 1337759"/>
                    <a:gd name="connsiteY2" fmla="*/ 0 h 500643"/>
                    <a:gd name="connsiteX3" fmla="*/ 1337759 w 1337759"/>
                    <a:gd name="connsiteY3" fmla="*/ 3640 h 500643"/>
                    <a:gd name="connsiteX0" fmla="*/ 0 w 1337759"/>
                    <a:gd name="connsiteY0" fmla="*/ 500659 h 500659"/>
                    <a:gd name="connsiteX1" fmla="*/ 246488 w 1337759"/>
                    <a:gd name="connsiteY1" fmla="*/ 139716 h 500659"/>
                    <a:gd name="connsiteX2" fmla="*/ 532238 w 1337759"/>
                    <a:gd name="connsiteY2" fmla="*/ 16 h 500659"/>
                    <a:gd name="connsiteX3" fmla="*/ 1337759 w 1337759"/>
                    <a:gd name="connsiteY3" fmla="*/ 3656 h 500659"/>
                    <a:gd name="connsiteX0" fmla="*/ 0 w 1236159"/>
                    <a:gd name="connsiteY0" fmla="*/ 500659 h 500659"/>
                    <a:gd name="connsiteX1" fmla="*/ 246488 w 1236159"/>
                    <a:gd name="connsiteY1" fmla="*/ 139716 h 500659"/>
                    <a:gd name="connsiteX2" fmla="*/ 532238 w 1236159"/>
                    <a:gd name="connsiteY2" fmla="*/ 16 h 500659"/>
                    <a:gd name="connsiteX3" fmla="*/ 1236159 w 1236159"/>
                    <a:gd name="connsiteY3" fmla="*/ 3656 h 500659"/>
                    <a:gd name="connsiteX0" fmla="*/ 0 w 1236159"/>
                    <a:gd name="connsiteY0" fmla="*/ 500659 h 500659"/>
                    <a:gd name="connsiteX1" fmla="*/ 246488 w 1236159"/>
                    <a:gd name="connsiteY1" fmla="*/ 139716 h 500659"/>
                    <a:gd name="connsiteX2" fmla="*/ 532238 w 1236159"/>
                    <a:gd name="connsiteY2" fmla="*/ 16 h 500659"/>
                    <a:gd name="connsiteX3" fmla="*/ 1236159 w 1236159"/>
                    <a:gd name="connsiteY3" fmla="*/ 3656 h 500659"/>
                    <a:gd name="connsiteX0" fmla="*/ 0 w 1236159"/>
                    <a:gd name="connsiteY0" fmla="*/ 500659 h 500659"/>
                    <a:gd name="connsiteX1" fmla="*/ 246488 w 1236159"/>
                    <a:gd name="connsiteY1" fmla="*/ 139716 h 500659"/>
                    <a:gd name="connsiteX2" fmla="*/ 532238 w 1236159"/>
                    <a:gd name="connsiteY2" fmla="*/ 16 h 500659"/>
                    <a:gd name="connsiteX3" fmla="*/ 1236159 w 1236159"/>
                    <a:gd name="connsiteY3" fmla="*/ 481 h 500659"/>
                  </a:gdLst>
                  <a:ahLst/>
                  <a:cxnLst>
                    <a:cxn ang="0">
                      <a:pos x="connsiteX0" y="connsiteY0"/>
                    </a:cxn>
                    <a:cxn ang="0">
                      <a:pos x="connsiteX1" y="connsiteY1"/>
                    </a:cxn>
                    <a:cxn ang="0">
                      <a:pos x="connsiteX2" y="connsiteY2"/>
                    </a:cxn>
                    <a:cxn ang="0">
                      <a:pos x="connsiteX3" y="connsiteY3"/>
                    </a:cxn>
                  </a:cxnLst>
                  <a:rect l="l" t="t" r="r" b="b"/>
                  <a:pathLst>
                    <a:path w="1236159" h="500659">
                      <a:moveTo>
                        <a:pt x="0" y="500659"/>
                      </a:moveTo>
                      <a:lnTo>
                        <a:pt x="246488" y="139716"/>
                      </a:lnTo>
                      <a:cubicBezTo>
                        <a:pt x="322688" y="48699"/>
                        <a:pt x="411588" y="-1042"/>
                        <a:pt x="532238" y="16"/>
                      </a:cubicBezTo>
                      <a:lnTo>
                        <a:pt x="1236159" y="481"/>
                      </a:lnTo>
                    </a:path>
                  </a:pathLst>
                </a:custGeom>
                <a:noFill/>
                <a:ln w="6350" cap="flat" cmpd="sng" algn="ctr">
                  <a:solidFill>
                    <a:srgbClr val="FFFFFF">
                      <a:lumMod val="85000"/>
                    </a:srgbClr>
                  </a:solidFill>
                  <a:prstDash val="dashDot"/>
                  <a:miter lim="800000"/>
                  <a:tailEnd type="oval" w="sm" len="sm"/>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202" name="Oval 201">
                  <a:extLst>
                    <a:ext uri="{FF2B5EF4-FFF2-40B4-BE49-F238E27FC236}">
                      <a16:creationId xmlns:a16="http://schemas.microsoft.com/office/drawing/2014/main" id="{0E7E40E6-AAE2-D5EB-F089-4970F3A1A6F9}"/>
                    </a:ext>
                  </a:extLst>
                </p:cNvPr>
                <p:cNvSpPr/>
                <p:nvPr/>
              </p:nvSpPr>
              <p:spPr>
                <a:xfrm flipV="1">
                  <a:off x="5688123" y="5141657"/>
                  <a:ext cx="62276" cy="62899"/>
                </a:xfrm>
                <a:prstGeom prst="ellipse">
                  <a:avLst/>
                </a:prstGeom>
                <a:solidFill>
                  <a:srgbClr val="018BC3"/>
                </a:solidFill>
                <a:ln w="12700" cap="flat" cmpd="sng" algn="ctr">
                  <a:no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grpSp>
          <p:sp>
            <p:nvSpPr>
              <p:cNvPr id="190" name="Freeform: Shape 189">
                <a:extLst>
                  <a:ext uri="{FF2B5EF4-FFF2-40B4-BE49-F238E27FC236}">
                    <a16:creationId xmlns:a16="http://schemas.microsoft.com/office/drawing/2014/main" id="{0A46AFCF-5CD0-B8EB-1C30-ED12FD9E95B5}"/>
                  </a:ext>
                </a:extLst>
              </p:cNvPr>
              <p:cNvSpPr/>
              <p:nvPr/>
            </p:nvSpPr>
            <p:spPr>
              <a:xfrm rot="9248414">
                <a:off x="6092827" y="4672694"/>
                <a:ext cx="1508805" cy="1148204"/>
              </a:xfrm>
              <a:custGeom>
                <a:avLst/>
                <a:gdLst>
                  <a:gd name="connsiteX0" fmla="*/ 793750 w 1577597"/>
                  <a:gd name="connsiteY0" fmla="*/ 0 h 1163022"/>
                  <a:gd name="connsiteX1" fmla="*/ 1571374 w 1577597"/>
                  <a:gd name="connsiteY1" fmla="*/ 636512 h 1163022"/>
                  <a:gd name="connsiteX2" fmla="*/ 1577597 w 1577597"/>
                  <a:gd name="connsiteY2" fmla="*/ 677459 h 1163022"/>
                  <a:gd name="connsiteX3" fmla="*/ 1546932 w 1577597"/>
                  <a:gd name="connsiteY3" fmla="*/ 694175 h 1163022"/>
                  <a:gd name="connsiteX4" fmla="*/ 1429459 w 1577597"/>
                  <a:gd name="connsiteY4" fmla="*/ 791517 h 1163022"/>
                  <a:gd name="connsiteX5" fmla="*/ 1367425 w 1577597"/>
                  <a:gd name="connsiteY5" fmla="*/ 867026 h 1163022"/>
                  <a:gd name="connsiteX6" fmla="*/ 1374426 w 1577597"/>
                  <a:gd name="connsiteY6" fmla="*/ 797169 h 1163022"/>
                  <a:gd name="connsiteX7" fmla="*/ 793750 w 1577597"/>
                  <a:gd name="connsiteY7" fmla="*/ 213074 h 1163022"/>
                  <a:gd name="connsiteX8" fmla="*/ 213074 w 1577597"/>
                  <a:gd name="connsiteY8" fmla="*/ 797169 h 1163022"/>
                  <a:gd name="connsiteX9" fmla="*/ 258706 w 1577597"/>
                  <a:gd name="connsiteY9" fmla="*/ 1024525 h 1163022"/>
                  <a:gd name="connsiteX10" fmla="*/ 280799 w 1577597"/>
                  <a:gd name="connsiteY10" fmla="*/ 1065468 h 1163022"/>
                  <a:gd name="connsiteX11" fmla="*/ 92404 w 1577597"/>
                  <a:gd name="connsiteY11" fmla="*/ 1163022 h 1163022"/>
                  <a:gd name="connsiteX12" fmla="*/ 62377 w 1577597"/>
                  <a:gd name="connsiteY12" fmla="*/ 1107463 h 1163022"/>
                  <a:gd name="connsiteX13" fmla="*/ 0 w 1577597"/>
                  <a:gd name="connsiteY13" fmla="*/ 797169 h 1163022"/>
                  <a:gd name="connsiteX14" fmla="*/ 793750 w 1577597"/>
                  <a:gd name="connsiteY14" fmla="*/ 0 h 1163022"/>
                  <a:gd name="connsiteX0" fmla="*/ 793750 w 1577597"/>
                  <a:gd name="connsiteY0" fmla="*/ 0 h 1174883"/>
                  <a:gd name="connsiteX1" fmla="*/ 1571374 w 1577597"/>
                  <a:gd name="connsiteY1" fmla="*/ 636512 h 1174883"/>
                  <a:gd name="connsiteX2" fmla="*/ 1577597 w 1577597"/>
                  <a:gd name="connsiteY2" fmla="*/ 677459 h 1174883"/>
                  <a:gd name="connsiteX3" fmla="*/ 1546932 w 1577597"/>
                  <a:gd name="connsiteY3" fmla="*/ 694175 h 1174883"/>
                  <a:gd name="connsiteX4" fmla="*/ 1429459 w 1577597"/>
                  <a:gd name="connsiteY4" fmla="*/ 791517 h 1174883"/>
                  <a:gd name="connsiteX5" fmla="*/ 1367425 w 1577597"/>
                  <a:gd name="connsiteY5" fmla="*/ 867026 h 1174883"/>
                  <a:gd name="connsiteX6" fmla="*/ 1374426 w 1577597"/>
                  <a:gd name="connsiteY6" fmla="*/ 797169 h 1174883"/>
                  <a:gd name="connsiteX7" fmla="*/ 793750 w 1577597"/>
                  <a:gd name="connsiteY7" fmla="*/ 213074 h 1174883"/>
                  <a:gd name="connsiteX8" fmla="*/ 213074 w 1577597"/>
                  <a:gd name="connsiteY8" fmla="*/ 797169 h 1174883"/>
                  <a:gd name="connsiteX9" fmla="*/ 258706 w 1577597"/>
                  <a:gd name="connsiteY9" fmla="*/ 1024525 h 1174883"/>
                  <a:gd name="connsiteX10" fmla="*/ 280799 w 1577597"/>
                  <a:gd name="connsiteY10" fmla="*/ 1065468 h 1174883"/>
                  <a:gd name="connsiteX11" fmla="*/ 92404 w 1577597"/>
                  <a:gd name="connsiteY11" fmla="*/ 1163022 h 1174883"/>
                  <a:gd name="connsiteX12" fmla="*/ 62377 w 1577597"/>
                  <a:gd name="connsiteY12" fmla="*/ 1107463 h 1174883"/>
                  <a:gd name="connsiteX13" fmla="*/ 0 w 1577597"/>
                  <a:gd name="connsiteY13" fmla="*/ 797169 h 1174883"/>
                  <a:gd name="connsiteX14" fmla="*/ 793750 w 1577597"/>
                  <a:gd name="connsiteY14" fmla="*/ 0 h 1174883"/>
                  <a:gd name="connsiteX0" fmla="*/ 793750 w 1577597"/>
                  <a:gd name="connsiteY0" fmla="*/ 0 h 1181174"/>
                  <a:gd name="connsiteX1" fmla="*/ 1571374 w 1577597"/>
                  <a:gd name="connsiteY1" fmla="*/ 636512 h 1181174"/>
                  <a:gd name="connsiteX2" fmla="*/ 1577597 w 1577597"/>
                  <a:gd name="connsiteY2" fmla="*/ 677459 h 1181174"/>
                  <a:gd name="connsiteX3" fmla="*/ 1546932 w 1577597"/>
                  <a:gd name="connsiteY3" fmla="*/ 694175 h 1181174"/>
                  <a:gd name="connsiteX4" fmla="*/ 1429459 w 1577597"/>
                  <a:gd name="connsiteY4" fmla="*/ 791517 h 1181174"/>
                  <a:gd name="connsiteX5" fmla="*/ 1367425 w 1577597"/>
                  <a:gd name="connsiteY5" fmla="*/ 867026 h 1181174"/>
                  <a:gd name="connsiteX6" fmla="*/ 1374426 w 1577597"/>
                  <a:gd name="connsiteY6" fmla="*/ 797169 h 1181174"/>
                  <a:gd name="connsiteX7" fmla="*/ 793750 w 1577597"/>
                  <a:gd name="connsiteY7" fmla="*/ 213074 h 1181174"/>
                  <a:gd name="connsiteX8" fmla="*/ 213074 w 1577597"/>
                  <a:gd name="connsiteY8" fmla="*/ 797169 h 1181174"/>
                  <a:gd name="connsiteX9" fmla="*/ 258706 w 1577597"/>
                  <a:gd name="connsiteY9" fmla="*/ 1024525 h 1181174"/>
                  <a:gd name="connsiteX10" fmla="*/ 280799 w 1577597"/>
                  <a:gd name="connsiteY10" fmla="*/ 1065468 h 1181174"/>
                  <a:gd name="connsiteX11" fmla="*/ 92404 w 1577597"/>
                  <a:gd name="connsiteY11" fmla="*/ 1163022 h 1181174"/>
                  <a:gd name="connsiteX12" fmla="*/ 62377 w 1577597"/>
                  <a:gd name="connsiteY12" fmla="*/ 1107463 h 1181174"/>
                  <a:gd name="connsiteX13" fmla="*/ 0 w 1577597"/>
                  <a:gd name="connsiteY13" fmla="*/ 797169 h 1181174"/>
                  <a:gd name="connsiteX14" fmla="*/ 793750 w 1577597"/>
                  <a:gd name="connsiteY14" fmla="*/ 0 h 1181174"/>
                  <a:gd name="connsiteX0" fmla="*/ 793750 w 1577597"/>
                  <a:gd name="connsiteY0" fmla="*/ 0 h 1192454"/>
                  <a:gd name="connsiteX1" fmla="*/ 1571374 w 1577597"/>
                  <a:gd name="connsiteY1" fmla="*/ 636512 h 1192454"/>
                  <a:gd name="connsiteX2" fmla="*/ 1577597 w 1577597"/>
                  <a:gd name="connsiteY2" fmla="*/ 677459 h 1192454"/>
                  <a:gd name="connsiteX3" fmla="*/ 1546932 w 1577597"/>
                  <a:gd name="connsiteY3" fmla="*/ 694175 h 1192454"/>
                  <a:gd name="connsiteX4" fmla="*/ 1429459 w 1577597"/>
                  <a:gd name="connsiteY4" fmla="*/ 791517 h 1192454"/>
                  <a:gd name="connsiteX5" fmla="*/ 1367425 w 1577597"/>
                  <a:gd name="connsiteY5" fmla="*/ 867026 h 1192454"/>
                  <a:gd name="connsiteX6" fmla="*/ 1374426 w 1577597"/>
                  <a:gd name="connsiteY6" fmla="*/ 797169 h 1192454"/>
                  <a:gd name="connsiteX7" fmla="*/ 793750 w 1577597"/>
                  <a:gd name="connsiteY7" fmla="*/ 213074 h 1192454"/>
                  <a:gd name="connsiteX8" fmla="*/ 213074 w 1577597"/>
                  <a:gd name="connsiteY8" fmla="*/ 797169 h 1192454"/>
                  <a:gd name="connsiteX9" fmla="*/ 258706 w 1577597"/>
                  <a:gd name="connsiteY9" fmla="*/ 1024525 h 1192454"/>
                  <a:gd name="connsiteX10" fmla="*/ 280799 w 1577597"/>
                  <a:gd name="connsiteY10" fmla="*/ 1065468 h 1192454"/>
                  <a:gd name="connsiteX11" fmla="*/ 92404 w 1577597"/>
                  <a:gd name="connsiteY11" fmla="*/ 1163022 h 1192454"/>
                  <a:gd name="connsiteX12" fmla="*/ 62377 w 1577597"/>
                  <a:gd name="connsiteY12" fmla="*/ 1107463 h 1192454"/>
                  <a:gd name="connsiteX13" fmla="*/ 0 w 1577597"/>
                  <a:gd name="connsiteY13" fmla="*/ 797169 h 1192454"/>
                  <a:gd name="connsiteX14" fmla="*/ 793750 w 1577597"/>
                  <a:gd name="connsiteY14" fmla="*/ 0 h 1192454"/>
                  <a:gd name="connsiteX0" fmla="*/ 793750 w 1577597"/>
                  <a:gd name="connsiteY0" fmla="*/ 0 h 1189199"/>
                  <a:gd name="connsiteX1" fmla="*/ 1571374 w 1577597"/>
                  <a:gd name="connsiteY1" fmla="*/ 636512 h 1189199"/>
                  <a:gd name="connsiteX2" fmla="*/ 1577597 w 1577597"/>
                  <a:gd name="connsiteY2" fmla="*/ 677459 h 1189199"/>
                  <a:gd name="connsiteX3" fmla="*/ 1546932 w 1577597"/>
                  <a:gd name="connsiteY3" fmla="*/ 694175 h 1189199"/>
                  <a:gd name="connsiteX4" fmla="*/ 1429459 w 1577597"/>
                  <a:gd name="connsiteY4" fmla="*/ 791517 h 1189199"/>
                  <a:gd name="connsiteX5" fmla="*/ 1367425 w 1577597"/>
                  <a:gd name="connsiteY5" fmla="*/ 867026 h 1189199"/>
                  <a:gd name="connsiteX6" fmla="*/ 1374426 w 1577597"/>
                  <a:gd name="connsiteY6" fmla="*/ 797169 h 1189199"/>
                  <a:gd name="connsiteX7" fmla="*/ 793750 w 1577597"/>
                  <a:gd name="connsiteY7" fmla="*/ 213074 h 1189199"/>
                  <a:gd name="connsiteX8" fmla="*/ 213074 w 1577597"/>
                  <a:gd name="connsiteY8" fmla="*/ 797169 h 1189199"/>
                  <a:gd name="connsiteX9" fmla="*/ 258706 w 1577597"/>
                  <a:gd name="connsiteY9" fmla="*/ 1024525 h 1189199"/>
                  <a:gd name="connsiteX10" fmla="*/ 280799 w 1577597"/>
                  <a:gd name="connsiteY10" fmla="*/ 1065468 h 1189199"/>
                  <a:gd name="connsiteX11" fmla="*/ 92404 w 1577597"/>
                  <a:gd name="connsiteY11" fmla="*/ 1163022 h 1189199"/>
                  <a:gd name="connsiteX12" fmla="*/ 62377 w 1577597"/>
                  <a:gd name="connsiteY12" fmla="*/ 1107463 h 1189199"/>
                  <a:gd name="connsiteX13" fmla="*/ 0 w 1577597"/>
                  <a:gd name="connsiteY13" fmla="*/ 797169 h 1189199"/>
                  <a:gd name="connsiteX14" fmla="*/ 793750 w 1577597"/>
                  <a:gd name="connsiteY14" fmla="*/ 0 h 1189199"/>
                  <a:gd name="connsiteX0" fmla="*/ 793750 w 1577597"/>
                  <a:gd name="connsiteY0" fmla="*/ 0 h 1196265"/>
                  <a:gd name="connsiteX1" fmla="*/ 1571374 w 1577597"/>
                  <a:gd name="connsiteY1" fmla="*/ 636512 h 1196265"/>
                  <a:gd name="connsiteX2" fmla="*/ 1577597 w 1577597"/>
                  <a:gd name="connsiteY2" fmla="*/ 677459 h 1196265"/>
                  <a:gd name="connsiteX3" fmla="*/ 1546932 w 1577597"/>
                  <a:gd name="connsiteY3" fmla="*/ 694175 h 1196265"/>
                  <a:gd name="connsiteX4" fmla="*/ 1429459 w 1577597"/>
                  <a:gd name="connsiteY4" fmla="*/ 791517 h 1196265"/>
                  <a:gd name="connsiteX5" fmla="*/ 1367425 w 1577597"/>
                  <a:gd name="connsiteY5" fmla="*/ 867026 h 1196265"/>
                  <a:gd name="connsiteX6" fmla="*/ 1374426 w 1577597"/>
                  <a:gd name="connsiteY6" fmla="*/ 797169 h 1196265"/>
                  <a:gd name="connsiteX7" fmla="*/ 793750 w 1577597"/>
                  <a:gd name="connsiteY7" fmla="*/ 213074 h 1196265"/>
                  <a:gd name="connsiteX8" fmla="*/ 213074 w 1577597"/>
                  <a:gd name="connsiteY8" fmla="*/ 797169 h 1196265"/>
                  <a:gd name="connsiteX9" fmla="*/ 258706 w 1577597"/>
                  <a:gd name="connsiteY9" fmla="*/ 1024525 h 1196265"/>
                  <a:gd name="connsiteX10" fmla="*/ 280799 w 1577597"/>
                  <a:gd name="connsiteY10" fmla="*/ 1065468 h 1196265"/>
                  <a:gd name="connsiteX11" fmla="*/ 92404 w 1577597"/>
                  <a:gd name="connsiteY11" fmla="*/ 1163022 h 1196265"/>
                  <a:gd name="connsiteX12" fmla="*/ 62377 w 1577597"/>
                  <a:gd name="connsiteY12" fmla="*/ 1107463 h 1196265"/>
                  <a:gd name="connsiteX13" fmla="*/ 0 w 1577597"/>
                  <a:gd name="connsiteY13" fmla="*/ 797169 h 1196265"/>
                  <a:gd name="connsiteX14" fmla="*/ 793750 w 1577597"/>
                  <a:gd name="connsiteY14" fmla="*/ 0 h 1196265"/>
                  <a:gd name="connsiteX0" fmla="*/ 793750 w 1577597"/>
                  <a:gd name="connsiteY0" fmla="*/ 0 h 1200554"/>
                  <a:gd name="connsiteX1" fmla="*/ 1571374 w 1577597"/>
                  <a:gd name="connsiteY1" fmla="*/ 636512 h 1200554"/>
                  <a:gd name="connsiteX2" fmla="*/ 1577597 w 1577597"/>
                  <a:gd name="connsiteY2" fmla="*/ 677459 h 1200554"/>
                  <a:gd name="connsiteX3" fmla="*/ 1546932 w 1577597"/>
                  <a:gd name="connsiteY3" fmla="*/ 694175 h 1200554"/>
                  <a:gd name="connsiteX4" fmla="*/ 1429459 w 1577597"/>
                  <a:gd name="connsiteY4" fmla="*/ 791517 h 1200554"/>
                  <a:gd name="connsiteX5" fmla="*/ 1367425 w 1577597"/>
                  <a:gd name="connsiteY5" fmla="*/ 867026 h 1200554"/>
                  <a:gd name="connsiteX6" fmla="*/ 1374426 w 1577597"/>
                  <a:gd name="connsiteY6" fmla="*/ 797169 h 1200554"/>
                  <a:gd name="connsiteX7" fmla="*/ 793750 w 1577597"/>
                  <a:gd name="connsiteY7" fmla="*/ 213074 h 1200554"/>
                  <a:gd name="connsiteX8" fmla="*/ 213074 w 1577597"/>
                  <a:gd name="connsiteY8" fmla="*/ 797169 h 1200554"/>
                  <a:gd name="connsiteX9" fmla="*/ 258706 w 1577597"/>
                  <a:gd name="connsiteY9" fmla="*/ 1024525 h 1200554"/>
                  <a:gd name="connsiteX10" fmla="*/ 280799 w 1577597"/>
                  <a:gd name="connsiteY10" fmla="*/ 1065468 h 1200554"/>
                  <a:gd name="connsiteX11" fmla="*/ 92404 w 1577597"/>
                  <a:gd name="connsiteY11" fmla="*/ 1163022 h 1200554"/>
                  <a:gd name="connsiteX12" fmla="*/ 62377 w 1577597"/>
                  <a:gd name="connsiteY12" fmla="*/ 1107463 h 1200554"/>
                  <a:gd name="connsiteX13" fmla="*/ 0 w 1577597"/>
                  <a:gd name="connsiteY13" fmla="*/ 797169 h 1200554"/>
                  <a:gd name="connsiteX14" fmla="*/ 793750 w 1577597"/>
                  <a:gd name="connsiteY14" fmla="*/ 0 h 1200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77597" h="1200554">
                    <a:moveTo>
                      <a:pt x="793750" y="0"/>
                    </a:moveTo>
                    <a:cubicBezTo>
                      <a:pt x="1177329" y="0"/>
                      <a:pt x="1497360" y="273255"/>
                      <a:pt x="1571374" y="636512"/>
                    </a:cubicBezTo>
                    <a:lnTo>
                      <a:pt x="1577597" y="677459"/>
                    </a:lnTo>
                    <a:lnTo>
                      <a:pt x="1546932" y="694175"/>
                    </a:lnTo>
                    <a:cubicBezTo>
                      <a:pt x="1504704" y="722827"/>
                      <a:pt x="1465369" y="755452"/>
                      <a:pt x="1429459" y="791517"/>
                    </a:cubicBezTo>
                    <a:lnTo>
                      <a:pt x="1367425" y="867026"/>
                    </a:lnTo>
                    <a:lnTo>
                      <a:pt x="1374426" y="797169"/>
                    </a:lnTo>
                    <a:cubicBezTo>
                      <a:pt x="1374426" y="474582"/>
                      <a:pt x="1114448" y="213074"/>
                      <a:pt x="793750" y="213074"/>
                    </a:cubicBezTo>
                    <a:cubicBezTo>
                      <a:pt x="473052" y="213074"/>
                      <a:pt x="213074" y="474582"/>
                      <a:pt x="213074" y="797169"/>
                    </a:cubicBezTo>
                    <a:cubicBezTo>
                      <a:pt x="213074" y="877816"/>
                      <a:pt x="229323" y="954645"/>
                      <a:pt x="258706" y="1024525"/>
                    </a:cubicBezTo>
                    <a:lnTo>
                      <a:pt x="280799" y="1065468"/>
                    </a:lnTo>
                    <a:cubicBezTo>
                      <a:pt x="325157" y="1162280"/>
                      <a:pt x="162346" y="1254329"/>
                      <a:pt x="92404" y="1163022"/>
                    </a:cubicBezTo>
                    <a:lnTo>
                      <a:pt x="62377" y="1107463"/>
                    </a:lnTo>
                    <a:cubicBezTo>
                      <a:pt x="22211" y="1012091"/>
                      <a:pt x="0" y="907235"/>
                      <a:pt x="0" y="797169"/>
                    </a:cubicBezTo>
                    <a:cubicBezTo>
                      <a:pt x="0" y="356905"/>
                      <a:pt x="355374" y="0"/>
                      <a:pt x="793750" y="0"/>
                    </a:cubicBezTo>
                    <a:close/>
                  </a:path>
                </a:pathLst>
              </a:custGeom>
              <a:solidFill>
                <a:srgbClr val="018BC3"/>
              </a:solidFill>
              <a:ln w="12700" cap="flat" cmpd="sng" algn="ctr">
                <a:noFill/>
                <a:prstDash val="solid"/>
                <a:miter lim="800000"/>
              </a:ln>
              <a:effectLst>
                <a:innerShdw blurRad="127000" dist="50800" dir="13500000">
                  <a:prstClr val="black">
                    <a:alpha val="30000"/>
                  </a:prstClr>
                </a:innerShdw>
              </a:effectLst>
            </p:spPr>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230" name="Picture 229" descr="A blue and black logo&#10;&#10;Description automatically generated">
                <a:extLst>
                  <a:ext uri="{FF2B5EF4-FFF2-40B4-BE49-F238E27FC236}">
                    <a16:creationId xmlns:a16="http://schemas.microsoft.com/office/drawing/2014/main" id="{479D6C7E-9E3E-4879-BE90-96E6CB535F05}"/>
                  </a:ext>
                </a:extLst>
              </p:cNvPr>
              <p:cNvPicPr>
                <a:picLocks noChangeAspect="1"/>
              </p:cNvPicPr>
              <p:nvPr/>
            </p:nvPicPr>
            <p:blipFill>
              <a:blip r:embed="rId6">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6477608" y="4834802"/>
                <a:ext cx="512064" cy="512064"/>
              </a:xfrm>
              <a:prstGeom prst="rect">
                <a:avLst/>
              </a:prstGeom>
            </p:spPr>
          </p:pic>
        </p:grpSp>
      </p:grpSp>
      <p:grpSp>
        <p:nvGrpSpPr>
          <p:cNvPr id="243" name="Group 242">
            <a:extLst>
              <a:ext uri="{FF2B5EF4-FFF2-40B4-BE49-F238E27FC236}">
                <a16:creationId xmlns:a16="http://schemas.microsoft.com/office/drawing/2014/main" id="{F3F7FD29-00A5-F58A-2F94-29359B91C722}"/>
              </a:ext>
            </a:extLst>
          </p:cNvPr>
          <p:cNvGrpSpPr/>
          <p:nvPr/>
        </p:nvGrpSpPr>
        <p:grpSpPr>
          <a:xfrm>
            <a:off x="207818" y="3386127"/>
            <a:ext cx="4828520" cy="1508806"/>
            <a:chOff x="207818" y="3348915"/>
            <a:chExt cx="4828520" cy="1508806"/>
          </a:xfrm>
        </p:grpSpPr>
        <p:grpSp>
          <p:nvGrpSpPr>
            <p:cNvPr id="196" name="Group 195">
              <a:extLst>
                <a:ext uri="{FF2B5EF4-FFF2-40B4-BE49-F238E27FC236}">
                  <a16:creationId xmlns:a16="http://schemas.microsoft.com/office/drawing/2014/main" id="{02A577B9-9A75-EB86-7E19-77172FBEAC70}"/>
                </a:ext>
              </a:extLst>
            </p:cNvPr>
            <p:cNvGrpSpPr/>
            <p:nvPr/>
          </p:nvGrpSpPr>
          <p:grpSpPr>
            <a:xfrm>
              <a:off x="3347080" y="3716720"/>
              <a:ext cx="1021182" cy="593803"/>
              <a:chOff x="1925857" y="3837349"/>
              <a:chExt cx="971620" cy="564983"/>
            </a:xfrm>
          </p:grpSpPr>
          <p:sp>
            <p:nvSpPr>
              <p:cNvPr id="209" name="Oval 208">
                <a:extLst>
                  <a:ext uri="{FF2B5EF4-FFF2-40B4-BE49-F238E27FC236}">
                    <a16:creationId xmlns:a16="http://schemas.microsoft.com/office/drawing/2014/main" id="{DD077837-1EC7-423F-F2B3-5CAF3ACAD9F6}"/>
                  </a:ext>
                </a:extLst>
              </p:cNvPr>
              <p:cNvSpPr/>
              <p:nvPr/>
            </p:nvSpPr>
            <p:spPr>
              <a:xfrm flipH="1">
                <a:off x="2719408" y="4224263"/>
                <a:ext cx="178069" cy="178069"/>
              </a:xfrm>
              <a:prstGeom prst="ellipse">
                <a:avLst/>
              </a:prstGeom>
              <a:solidFill>
                <a:sysClr val="window" lastClr="FFFFFF"/>
              </a:solidFill>
              <a:ln w="12700" cap="flat" cmpd="sng" algn="ctr">
                <a:noFill/>
                <a:prstDash val="solid"/>
                <a:miter lim="800000"/>
              </a:ln>
              <a:effectLst>
                <a:outerShdw blurRad="50800" dist="38100" dir="2700000" algn="tl" rotWithShape="0">
                  <a:prstClr val="black">
                    <a:alpha val="30000"/>
                  </a:prstClr>
                </a:outerShdw>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210" name="Freeform: Shape 209">
                <a:extLst>
                  <a:ext uri="{FF2B5EF4-FFF2-40B4-BE49-F238E27FC236}">
                    <a16:creationId xmlns:a16="http://schemas.microsoft.com/office/drawing/2014/main" id="{B382EF72-E33B-63DF-1D21-816CE281FAEA}"/>
                  </a:ext>
                </a:extLst>
              </p:cNvPr>
              <p:cNvSpPr/>
              <p:nvPr/>
            </p:nvSpPr>
            <p:spPr>
              <a:xfrm flipH="1">
                <a:off x="1925857" y="3837349"/>
                <a:ext cx="872788" cy="455588"/>
              </a:xfrm>
              <a:custGeom>
                <a:avLst/>
                <a:gdLst>
                  <a:gd name="connsiteX0" fmla="*/ 0 w 1226634"/>
                  <a:gd name="connsiteY0" fmla="*/ 490653 h 490653"/>
                  <a:gd name="connsiteX1" fmla="*/ 234175 w 1226634"/>
                  <a:gd name="connsiteY1" fmla="*/ 111512 h 490653"/>
                  <a:gd name="connsiteX2" fmla="*/ 1226634 w 1226634"/>
                  <a:gd name="connsiteY2" fmla="*/ 0 h 490653"/>
                  <a:gd name="connsiteX0" fmla="*/ 0 w 1226634"/>
                  <a:gd name="connsiteY0" fmla="*/ 528603 h 528603"/>
                  <a:gd name="connsiteX1" fmla="*/ 354825 w 1226634"/>
                  <a:gd name="connsiteY1" fmla="*/ 31987 h 528603"/>
                  <a:gd name="connsiteX2" fmla="*/ 1226634 w 1226634"/>
                  <a:gd name="connsiteY2" fmla="*/ 37950 h 528603"/>
                  <a:gd name="connsiteX0" fmla="*/ 0 w 1337759"/>
                  <a:gd name="connsiteY0" fmla="*/ 529960 h 529960"/>
                  <a:gd name="connsiteX1" fmla="*/ 354825 w 1337759"/>
                  <a:gd name="connsiteY1" fmla="*/ 33344 h 529960"/>
                  <a:gd name="connsiteX2" fmla="*/ 1337759 w 1337759"/>
                  <a:gd name="connsiteY2" fmla="*/ 32957 h 529960"/>
                  <a:gd name="connsiteX0" fmla="*/ 0 w 1337759"/>
                  <a:gd name="connsiteY0" fmla="*/ 497003 h 497003"/>
                  <a:gd name="connsiteX1" fmla="*/ 354825 w 1337759"/>
                  <a:gd name="connsiteY1" fmla="*/ 387 h 497003"/>
                  <a:gd name="connsiteX2" fmla="*/ 1337759 w 1337759"/>
                  <a:gd name="connsiteY2" fmla="*/ 0 h 497003"/>
                  <a:gd name="connsiteX0" fmla="*/ 0 w 1337759"/>
                  <a:gd name="connsiteY0" fmla="*/ 497003 h 497003"/>
                  <a:gd name="connsiteX1" fmla="*/ 354825 w 1337759"/>
                  <a:gd name="connsiteY1" fmla="*/ 387 h 497003"/>
                  <a:gd name="connsiteX2" fmla="*/ 1337759 w 1337759"/>
                  <a:gd name="connsiteY2" fmla="*/ 0 h 497003"/>
                  <a:gd name="connsiteX0" fmla="*/ 0 w 1337759"/>
                  <a:gd name="connsiteY0" fmla="*/ 497003 h 497003"/>
                  <a:gd name="connsiteX1" fmla="*/ 246488 w 1337759"/>
                  <a:gd name="connsiteY1" fmla="*/ 136060 h 497003"/>
                  <a:gd name="connsiteX2" fmla="*/ 354825 w 1337759"/>
                  <a:gd name="connsiteY2" fmla="*/ 387 h 497003"/>
                  <a:gd name="connsiteX3" fmla="*/ 1337759 w 1337759"/>
                  <a:gd name="connsiteY3" fmla="*/ 0 h 497003"/>
                  <a:gd name="connsiteX0" fmla="*/ 0 w 1337759"/>
                  <a:gd name="connsiteY0" fmla="*/ 500643 h 500643"/>
                  <a:gd name="connsiteX1" fmla="*/ 246488 w 1337759"/>
                  <a:gd name="connsiteY1" fmla="*/ 139700 h 500643"/>
                  <a:gd name="connsiteX2" fmla="*/ 354825 w 1337759"/>
                  <a:gd name="connsiteY2" fmla="*/ 4027 h 500643"/>
                  <a:gd name="connsiteX3" fmla="*/ 532238 w 1337759"/>
                  <a:gd name="connsiteY3" fmla="*/ 0 h 500643"/>
                  <a:gd name="connsiteX4" fmla="*/ 1337759 w 1337759"/>
                  <a:gd name="connsiteY4" fmla="*/ 3640 h 500643"/>
                  <a:gd name="connsiteX0" fmla="*/ 0 w 1337759"/>
                  <a:gd name="connsiteY0" fmla="*/ 500643 h 500643"/>
                  <a:gd name="connsiteX1" fmla="*/ 246488 w 1337759"/>
                  <a:gd name="connsiteY1" fmla="*/ 139700 h 500643"/>
                  <a:gd name="connsiteX2" fmla="*/ 532238 w 1337759"/>
                  <a:gd name="connsiteY2" fmla="*/ 0 h 500643"/>
                  <a:gd name="connsiteX3" fmla="*/ 1337759 w 1337759"/>
                  <a:gd name="connsiteY3" fmla="*/ 3640 h 500643"/>
                  <a:gd name="connsiteX0" fmla="*/ 0 w 1337759"/>
                  <a:gd name="connsiteY0" fmla="*/ 500643 h 500643"/>
                  <a:gd name="connsiteX1" fmla="*/ 246488 w 1337759"/>
                  <a:gd name="connsiteY1" fmla="*/ 139700 h 500643"/>
                  <a:gd name="connsiteX2" fmla="*/ 532238 w 1337759"/>
                  <a:gd name="connsiteY2" fmla="*/ 0 h 500643"/>
                  <a:gd name="connsiteX3" fmla="*/ 1337759 w 1337759"/>
                  <a:gd name="connsiteY3" fmla="*/ 3640 h 500643"/>
                  <a:gd name="connsiteX0" fmla="*/ 0 w 1337759"/>
                  <a:gd name="connsiteY0" fmla="*/ 500643 h 500643"/>
                  <a:gd name="connsiteX1" fmla="*/ 246488 w 1337759"/>
                  <a:gd name="connsiteY1" fmla="*/ 139700 h 500643"/>
                  <a:gd name="connsiteX2" fmla="*/ 532238 w 1337759"/>
                  <a:gd name="connsiteY2" fmla="*/ 0 h 500643"/>
                  <a:gd name="connsiteX3" fmla="*/ 1337759 w 1337759"/>
                  <a:gd name="connsiteY3" fmla="*/ 3640 h 500643"/>
                  <a:gd name="connsiteX0" fmla="*/ 0 w 1337759"/>
                  <a:gd name="connsiteY0" fmla="*/ 500659 h 500659"/>
                  <a:gd name="connsiteX1" fmla="*/ 246488 w 1337759"/>
                  <a:gd name="connsiteY1" fmla="*/ 139716 h 500659"/>
                  <a:gd name="connsiteX2" fmla="*/ 532238 w 1337759"/>
                  <a:gd name="connsiteY2" fmla="*/ 16 h 500659"/>
                  <a:gd name="connsiteX3" fmla="*/ 1337759 w 1337759"/>
                  <a:gd name="connsiteY3" fmla="*/ 3656 h 500659"/>
                  <a:gd name="connsiteX0" fmla="*/ 0 w 1236159"/>
                  <a:gd name="connsiteY0" fmla="*/ 500659 h 500659"/>
                  <a:gd name="connsiteX1" fmla="*/ 246488 w 1236159"/>
                  <a:gd name="connsiteY1" fmla="*/ 139716 h 500659"/>
                  <a:gd name="connsiteX2" fmla="*/ 532238 w 1236159"/>
                  <a:gd name="connsiteY2" fmla="*/ 16 h 500659"/>
                  <a:gd name="connsiteX3" fmla="*/ 1236159 w 1236159"/>
                  <a:gd name="connsiteY3" fmla="*/ 3656 h 500659"/>
                  <a:gd name="connsiteX0" fmla="*/ 0 w 1236159"/>
                  <a:gd name="connsiteY0" fmla="*/ 500659 h 500659"/>
                  <a:gd name="connsiteX1" fmla="*/ 246488 w 1236159"/>
                  <a:gd name="connsiteY1" fmla="*/ 139716 h 500659"/>
                  <a:gd name="connsiteX2" fmla="*/ 532238 w 1236159"/>
                  <a:gd name="connsiteY2" fmla="*/ 16 h 500659"/>
                  <a:gd name="connsiteX3" fmla="*/ 1236159 w 1236159"/>
                  <a:gd name="connsiteY3" fmla="*/ 3656 h 500659"/>
                  <a:gd name="connsiteX0" fmla="*/ 0 w 1236159"/>
                  <a:gd name="connsiteY0" fmla="*/ 500659 h 500659"/>
                  <a:gd name="connsiteX1" fmla="*/ 246488 w 1236159"/>
                  <a:gd name="connsiteY1" fmla="*/ 139716 h 500659"/>
                  <a:gd name="connsiteX2" fmla="*/ 532238 w 1236159"/>
                  <a:gd name="connsiteY2" fmla="*/ 16 h 500659"/>
                  <a:gd name="connsiteX3" fmla="*/ 1236159 w 1236159"/>
                  <a:gd name="connsiteY3" fmla="*/ 481 h 500659"/>
                </a:gdLst>
                <a:ahLst/>
                <a:cxnLst>
                  <a:cxn ang="0">
                    <a:pos x="connsiteX0" y="connsiteY0"/>
                  </a:cxn>
                  <a:cxn ang="0">
                    <a:pos x="connsiteX1" y="connsiteY1"/>
                  </a:cxn>
                  <a:cxn ang="0">
                    <a:pos x="connsiteX2" y="connsiteY2"/>
                  </a:cxn>
                  <a:cxn ang="0">
                    <a:pos x="connsiteX3" y="connsiteY3"/>
                  </a:cxn>
                </a:cxnLst>
                <a:rect l="l" t="t" r="r" b="b"/>
                <a:pathLst>
                  <a:path w="1236159" h="500659">
                    <a:moveTo>
                      <a:pt x="0" y="500659"/>
                    </a:moveTo>
                    <a:lnTo>
                      <a:pt x="246488" y="139716"/>
                    </a:lnTo>
                    <a:cubicBezTo>
                      <a:pt x="322688" y="48699"/>
                      <a:pt x="411588" y="-1042"/>
                      <a:pt x="532238" y="16"/>
                    </a:cubicBezTo>
                    <a:lnTo>
                      <a:pt x="1236159" y="481"/>
                    </a:lnTo>
                  </a:path>
                </a:pathLst>
              </a:custGeom>
              <a:noFill/>
              <a:ln w="6350" cap="flat" cmpd="sng" algn="ctr">
                <a:solidFill>
                  <a:srgbClr val="FFFFFF">
                    <a:lumMod val="85000"/>
                  </a:srgbClr>
                </a:solidFill>
                <a:prstDash val="dashDot"/>
                <a:miter lim="800000"/>
                <a:tailEnd type="oval" w="sm" len="sm"/>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211" name="Oval 210">
                <a:extLst>
                  <a:ext uri="{FF2B5EF4-FFF2-40B4-BE49-F238E27FC236}">
                    <a16:creationId xmlns:a16="http://schemas.microsoft.com/office/drawing/2014/main" id="{C30FFC6E-5FE2-8776-3C2C-6673D7006DB8}"/>
                  </a:ext>
                </a:extLst>
              </p:cNvPr>
              <p:cNvSpPr/>
              <p:nvPr/>
            </p:nvSpPr>
            <p:spPr>
              <a:xfrm flipH="1">
                <a:off x="2777304" y="4281849"/>
                <a:ext cx="62276" cy="62899"/>
              </a:xfrm>
              <a:prstGeom prst="ellipse">
                <a:avLst/>
              </a:prstGeom>
              <a:solidFill>
                <a:srgbClr val="13A5C3"/>
              </a:solidFill>
              <a:ln w="12700" cap="flat" cmpd="sng" algn="ctr">
                <a:no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grpSp>
        <p:sp>
          <p:nvSpPr>
            <p:cNvPr id="188" name="Freeform: Shape 187">
              <a:extLst>
                <a:ext uri="{FF2B5EF4-FFF2-40B4-BE49-F238E27FC236}">
                  <a16:creationId xmlns:a16="http://schemas.microsoft.com/office/drawing/2014/main" id="{01F5B404-3579-6D06-C3A5-9B3AF2CA344B}"/>
                </a:ext>
              </a:extLst>
            </p:cNvPr>
            <p:cNvSpPr/>
            <p:nvPr/>
          </p:nvSpPr>
          <p:spPr>
            <a:xfrm rot="15431801">
              <a:off x="3707833" y="3529216"/>
              <a:ext cx="1508806" cy="1148204"/>
            </a:xfrm>
            <a:custGeom>
              <a:avLst/>
              <a:gdLst>
                <a:gd name="connsiteX0" fmla="*/ 793750 w 1577597"/>
                <a:gd name="connsiteY0" fmla="*/ 0 h 1163022"/>
                <a:gd name="connsiteX1" fmla="*/ 1571374 w 1577597"/>
                <a:gd name="connsiteY1" fmla="*/ 636512 h 1163022"/>
                <a:gd name="connsiteX2" fmla="*/ 1577597 w 1577597"/>
                <a:gd name="connsiteY2" fmla="*/ 677459 h 1163022"/>
                <a:gd name="connsiteX3" fmla="*/ 1546932 w 1577597"/>
                <a:gd name="connsiteY3" fmla="*/ 694175 h 1163022"/>
                <a:gd name="connsiteX4" fmla="*/ 1429459 w 1577597"/>
                <a:gd name="connsiteY4" fmla="*/ 791517 h 1163022"/>
                <a:gd name="connsiteX5" fmla="*/ 1367425 w 1577597"/>
                <a:gd name="connsiteY5" fmla="*/ 867026 h 1163022"/>
                <a:gd name="connsiteX6" fmla="*/ 1374426 w 1577597"/>
                <a:gd name="connsiteY6" fmla="*/ 797169 h 1163022"/>
                <a:gd name="connsiteX7" fmla="*/ 793750 w 1577597"/>
                <a:gd name="connsiteY7" fmla="*/ 213074 h 1163022"/>
                <a:gd name="connsiteX8" fmla="*/ 213074 w 1577597"/>
                <a:gd name="connsiteY8" fmla="*/ 797169 h 1163022"/>
                <a:gd name="connsiteX9" fmla="*/ 258706 w 1577597"/>
                <a:gd name="connsiteY9" fmla="*/ 1024525 h 1163022"/>
                <a:gd name="connsiteX10" fmla="*/ 280799 w 1577597"/>
                <a:gd name="connsiteY10" fmla="*/ 1065468 h 1163022"/>
                <a:gd name="connsiteX11" fmla="*/ 92404 w 1577597"/>
                <a:gd name="connsiteY11" fmla="*/ 1163022 h 1163022"/>
                <a:gd name="connsiteX12" fmla="*/ 62377 w 1577597"/>
                <a:gd name="connsiteY12" fmla="*/ 1107463 h 1163022"/>
                <a:gd name="connsiteX13" fmla="*/ 0 w 1577597"/>
                <a:gd name="connsiteY13" fmla="*/ 797169 h 1163022"/>
                <a:gd name="connsiteX14" fmla="*/ 793750 w 1577597"/>
                <a:gd name="connsiteY14" fmla="*/ 0 h 1163022"/>
                <a:gd name="connsiteX0" fmla="*/ 793750 w 1577597"/>
                <a:gd name="connsiteY0" fmla="*/ 0 h 1174883"/>
                <a:gd name="connsiteX1" fmla="*/ 1571374 w 1577597"/>
                <a:gd name="connsiteY1" fmla="*/ 636512 h 1174883"/>
                <a:gd name="connsiteX2" fmla="*/ 1577597 w 1577597"/>
                <a:gd name="connsiteY2" fmla="*/ 677459 h 1174883"/>
                <a:gd name="connsiteX3" fmla="*/ 1546932 w 1577597"/>
                <a:gd name="connsiteY3" fmla="*/ 694175 h 1174883"/>
                <a:gd name="connsiteX4" fmla="*/ 1429459 w 1577597"/>
                <a:gd name="connsiteY4" fmla="*/ 791517 h 1174883"/>
                <a:gd name="connsiteX5" fmla="*/ 1367425 w 1577597"/>
                <a:gd name="connsiteY5" fmla="*/ 867026 h 1174883"/>
                <a:gd name="connsiteX6" fmla="*/ 1374426 w 1577597"/>
                <a:gd name="connsiteY6" fmla="*/ 797169 h 1174883"/>
                <a:gd name="connsiteX7" fmla="*/ 793750 w 1577597"/>
                <a:gd name="connsiteY7" fmla="*/ 213074 h 1174883"/>
                <a:gd name="connsiteX8" fmla="*/ 213074 w 1577597"/>
                <a:gd name="connsiteY8" fmla="*/ 797169 h 1174883"/>
                <a:gd name="connsiteX9" fmla="*/ 258706 w 1577597"/>
                <a:gd name="connsiteY9" fmla="*/ 1024525 h 1174883"/>
                <a:gd name="connsiteX10" fmla="*/ 280799 w 1577597"/>
                <a:gd name="connsiteY10" fmla="*/ 1065468 h 1174883"/>
                <a:gd name="connsiteX11" fmla="*/ 92404 w 1577597"/>
                <a:gd name="connsiteY11" fmla="*/ 1163022 h 1174883"/>
                <a:gd name="connsiteX12" fmla="*/ 62377 w 1577597"/>
                <a:gd name="connsiteY12" fmla="*/ 1107463 h 1174883"/>
                <a:gd name="connsiteX13" fmla="*/ 0 w 1577597"/>
                <a:gd name="connsiteY13" fmla="*/ 797169 h 1174883"/>
                <a:gd name="connsiteX14" fmla="*/ 793750 w 1577597"/>
                <a:gd name="connsiteY14" fmla="*/ 0 h 1174883"/>
                <a:gd name="connsiteX0" fmla="*/ 793750 w 1577597"/>
                <a:gd name="connsiteY0" fmla="*/ 0 h 1181174"/>
                <a:gd name="connsiteX1" fmla="*/ 1571374 w 1577597"/>
                <a:gd name="connsiteY1" fmla="*/ 636512 h 1181174"/>
                <a:gd name="connsiteX2" fmla="*/ 1577597 w 1577597"/>
                <a:gd name="connsiteY2" fmla="*/ 677459 h 1181174"/>
                <a:gd name="connsiteX3" fmla="*/ 1546932 w 1577597"/>
                <a:gd name="connsiteY3" fmla="*/ 694175 h 1181174"/>
                <a:gd name="connsiteX4" fmla="*/ 1429459 w 1577597"/>
                <a:gd name="connsiteY4" fmla="*/ 791517 h 1181174"/>
                <a:gd name="connsiteX5" fmla="*/ 1367425 w 1577597"/>
                <a:gd name="connsiteY5" fmla="*/ 867026 h 1181174"/>
                <a:gd name="connsiteX6" fmla="*/ 1374426 w 1577597"/>
                <a:gd name="connsiteY6" fmla="*/ 797169 h 1181174"/>
                <a:gd name="connsiteX7" fmla="*/ 793750 w 1577597"/>
                <a:gd name="connsiteY7" fmla="*/ 213074 h 1181174"/>
                <a:gd name="connsiteX8" fmla="*/ 213074 w 1577597"/>
                <a:gd name="connsiteY8" fmla="*/ 797169 h 1181174"/>
                <a:gd name="connsiteX9" fmla="*/ 258706 w 1577597"/>
                <a:gd name="connsiteY9" fmla="*/ 1024525 h 1181174"/>
                <a:gd name="connsiteX10" fmla="*/ 280799 w 1577597"/>
                <a:gd name="connsiteY10" fmla="*/ 1065468 h 1181174"/>
                <a:gd name="connsiteX11" fmla="*/ 92404 w 1577597"/>
                <a:gd name="connsiteY11" fmla="*/ 1163022 h 1181174"/>
                <a:gd name="connsiteX12" fmla="*/ 62377 w 1577597"/>
                <a:gd name="connsiteY12" fmla="*/ 1107463 h 1181174"/>
                <a:gd name="connsiteX13" fmla="*/ 0 w 1577597"/>
                <a:gd name="connsiteY13" fmla="*/ 797169 h 1181174"/>
                <a:gd name="connsiteX14" fmla="*/ 793750 w 1577597"/>
                <a:gd name="connsiteY14" fmla="*/ 0 h 1181174"/>
                <a:gd name="connsiteX0" fmla="*/ 793750 w 1577597"/>
                <a:gd name="connsiteY0" fmla="*/ 0 h 1192454"/>
                <a:gd name="connsiteX1" fmla="*/ 1571374 w 1577597"/>
                <a:gd name="connsiteY1" fmla="*/ 636512 h 1192454"/>
                <a:gd name="connsiteX2" fmla="*/ 1577597 w 1577597"/>
                <a:gd name="connsiteY2" fmla="*/ 677459 h 1192454"/>
                <a:gd name="connsiteX3" fmla="*/ 1546932 w 1577597"/>
                <a:gd name="connsiteY3" fmla="*/ 694175 h 1192454"/>
                <a:gd name="connsiteX4" fmla="*/ 1429459 w 1577597"/>
                <a:gd name="connsiteY4" fmla="*/ 791517 h 1192454"/>
                <a:gd name="connsiteX5" fmla="*/ 1367425 w 1577597"/>
                <a:gd name="connsiteY5" fmla="*/ 867026 h 1192454"/>
                <a:gd name="connsiteX6" fmla="*/ 1374426 w 1577597"/>
                <a:gd name="connsiteY6" fmla="*/ 797169 h 1192454"/>
                <a:gd name="connsiteX7" fmla="*/ 793750 w 1577597"/>
                <a:gd name="connsiteY7" fmla="*/ 213074 h 1192454"/>
                <a:gd name="connsiteX8" fmla="*/ 213074 w 1577597"/>
                <a:gd name="connsiteY8" fmla="*/ 797169 h 1192454"/>
                <a:gd name="connsiteX9" fmla="*/ 258706 w 1577597"/>
                <a:gd name="connsiteY9" fmla="*/ 1024525 h 1192454"/>
                <a:gd name="connsiteX10" fmla="*/ 280799 w 1577597"/>
                <a:gd name="connsiteY10" fmla="*/ 1065468 h 1192454"/>
                <a:gd name="connsiteX11" fmla="*/ 92404 w 1577597"/>
                <a:gd name="connsiteY11" fmla="*/ 1163022 h 1192454"/>
                <a:gd name="connsiteX12" fmla="*/ 62377 w 1577597"/>
                <a:gd name="connsiteY12" fmla="*/ 1107463 h 1192454"/>
                <a:gd name="connsiteX13" fmla="*/ 0 w 1577597"/>
                <a:gd name="connsiteY13" fmla="*/ 797169 h 1192454"/>
                <a:gd name="connsiteX14" fmla="*/ 793750 w 1577597"/>
                <a:gd name="connsiteY14" fmla="*/ 0 h 1192454"/>
                <a:gd name="connsiteX0" fmla="*/ 793750 w 1577597"/>
                <a:gd name="connsiteY0" fmla="*/ 0 h 1189199"/>
                <a:gd name="connsiteX1" fmla="*/ 1571374 w 1577597"/>
                <a:gd name="connsiteY1" fmla="*/ 636512 h 1189199"/>
                <a:gd name="connsiteX2" fmla="*/ 1577597 w 1577597"/>
                <a:gd name="connsiteY2" fmla="*/ 677459 h 1189199"/>
                <a:gd name="connsiteX3" fmla="*/ 1546932 w 1577597"/>
                <a:gd name="connsiteY3" fmla="*/ 694175 h 1189199"/>
                <a:gd name="connsiteX4" fmla="*/ 1429459 w 1577597"/>
                <a:gd name="connsiteY4" fmla="*/ 791517 h 1189199"/>
                <a:gd name="connsiteX5" fmla="*/ 1367425 w 1577597"/>
                <a:gd name="connsiteY5" fmla="*/ 867026 h 1189199"/>
                <a:gd name="connsiteX6" fmla="*/ 1374426 w 1577597"/>
                <a:gd name="connsiteY6" fmla="*/ 797169 h 1189199"/>
                <a:gd name="connsiteX7" fmla="*/ 793750 w 1577597"/>
                <a:gd name="connsiteY7" fmla="*/ 213074 h 1189199"/>
                <a:gd name="connsiteX8" fmla="*/ 213074 w 1577597"/>
                <a:gd name="connsiteY8" fmla="*/ 797169 h 1189199"/>
                <a:gd name="connsiteX9" fmla="*/ 258706 w 1577597"/>
                <a:gd name="connsiteY9" fmla="*/ 1024525 h 1189199"/>
                <a:gd name="connsiteX10" fmla="*/ 280799 w 1577597"/>
                <a:gd name="connsiteY10" fmla="*/ 1065468 h 1189199"/>
                <a:gd name="connsiteX11" fmla="*/ 92404 w 1577597"/>
                <a:gd name="connsiteY11" fmla="*/ 1163022 h 1189199"/>
                <a:gd name="connsiteX12" fmla="*/ 62377 w 1577597"/>
                <a:gd name="connsiteY12" fmla="*/ 1107463 h 1189199"/>
                <a:gd name="connsiteX13" fmla="*/ 0 w 1577597"/>
                <a:gd name="connsiteY13" fmla="*/ 797169 h 1189199"/>
                <a:gd name="connsiteX14" fmla="*/ 793750 w 1577597"/>
                <a:gd name="connsiteY14" fmla="*/ 0 h 1189199"/>
                <a:gd name="connsiteX0" fmla="*/ 793750 w 1577597"/>
                <a:gd name="connsiteY0" fmla="*/ 0 h 1196265"/>
                <a:gd name="connsiteX1" fmla="*/ 1571374 w 1577597"/>
                <a:gd name="connsiteY1" fmla="*/ 636512 h 1196265"/>
                <a:gd name="connsiteX2" fmla="*/ 1577597 w 1577597"/>
                <a:gd name="connsiteY2" fmla="*/ 677459 h 1196265"/>
                <a:gd name="connsiteX3" fmla="*/ 1546932 w 1577597"/>
                <a:gd name="connsiteY3" fmla="*/ 694175 h 1196265"/>
                <a:gd name="connsiteX4" fmla="*/ 1429459 w 1577597"/>
                <a:gd name="connsiteY4" fmla="*/ 791517 h 1196265"/>
                <a:gd name="connsiteX5" fmla="*/ 1367425 w 1577597"/>
                <a:gd name="connsiteY5" fmla="*/ 867026 h 1196265"/>
                <a:gd name="connsiteX6" fmla="*/ 1374426 w 1577597"/>
                <a:gd name="connsiteY6" fmla="*/ 797169 h 1196265"/>
                <a:gd name="connsiteX7" fmla="*/ 793750 w 1577597"/>
                <a:gd name="connsiteY7" fmla="*/ 213074 h 1196265"/>
                <a:gd name="connsiteX8" fmla="*/ 213074 w 1577597"/>
                <a:gd name="connsiteY8" fmla="*/ 797169 h 1196265"/>
                <a:gd name="connsiteX9" fmla="*/ 258706 w 1577597"/>
                <a:gd name="connsiteY9" fmla="*/ 1024525 h 1196265"/>
                <a:gd name="connsiteX10" fmla="*/ 280799 w 1577597"/>
                <a:gd name="connsiteY10" fmla="*/ 1065468 h 1196265"/>
                <a:gd name="connsiteX11" fmla="*/ 92404 w 1577597"/>
                <a:gd name="connsiteY11" fmla="*/ 1163022 h 1196265"/>
                <a:gd name="connsiteX12" fmla="*/ 62377 w 1577597"/>
                <a:gd name="connsiteY12" fmla="*/ 1107463 h 1196265"/>
                <a:gd name="connsiteX13" fmla="*/ 0 w 1577597"/>
                <a:gd name="connsiteY13" fmla="*/ 797169 h 1196265"/>
                <a:gd name="connsiteX14" fmla="*/ 793750 w 1577597"/>
                <a:gd name="connsiteY14" fmla="*/ 0 h 1196265"/>
                <a:gd name="connsiteX0" fmla="*/ 793750 w 1577597"/>
                <a:gd name="connsiteY0" fmla="*/ 0 h 1200554"/>
                <a:gd name="connsiteX1" fmla="*/ 1571374 w 1577597"/>
                <a:gd name="connsiteY1" fmla="*/ 636512 h 1200554"/>
                <a:gd name="connsiteX2" fmla="*/ 1577597 w 1577597"/>
                <a:gd name="connsiteY2" fmla="*/ 677459 h 1200554"/>
                <a:gd name="connsiteX3" fmla="*/ 1546932 w 1577597"/>
                <a:gd name="connsiteY3" fmla="*/ 694175 h 1200554"/>
                <a:gd name="connsiteX4" fmla="*/ 1429459 w 1577597"/>
                <a:gd name="connsiteY4" fmla="*/ 791517 h 1200554"/>
                <a:gd name="connsiteX5" fmla="*/ 1367425 w 1577597"/>
                <a:gd name="connsiteY5" fmla="*/ 867026 h 1200554"/>
                <a:gd name="connsiteX6" fmla="*/ 1374426 w 1577597"/>
                <a:gd name="connsiteY6" fmla="*/ 797169 h 1200554"/>
                <a:gd name="connsiteX7" fmla="*/ 793750 w 1577597"/>
                <a:gd name="connsiteY7" fmla="*/ 213074 h 1200554"/>
                <a:gd name="connsiteX8" fmla="*/ 213074 w 1577597"/>
                <a:gd name="connsiteY8" fmla="*/ 797169 h 1200554"/>
                <a:gd name="connsiteX9" fmla="*/ 258706 w 1577597"/>
                <a:gd name="connsiteY9" fmla="*/ 1024525 h 1200554"/>
                <a:gd name="connsiteX10" fmla="*/ 280799 w 1577597"/>
                <a:gd name="connsiteY10" fmla="*/ 1065468 h 1200554"/>
                <a:gd name="connsiteX11" fmla="*/ 92404 w 1577597"/>
                <a:gd name="connsiteY11" fmla="*/ 1163022 h 1200554"/>
                <a:gd name="connsiteX12" fmla="*/ 62377 w 1577597"/>
                <a:gd name="connsiteY12" fmla="*/ 1107463 h 1200554"/>
                <a:gd name="connsiteX13" fmla="*/ 0 w 1577597"/>
                <a:gd name="connsiteY13" fmla="*/ 797169 h 1200554"/>
                <a:gd name="connsiteX14" fmla="*/ 793750 w 1577597"/>
                <a:gd name="connsiteY14" fmla="*/ 0 h 1200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77597" h="1200554">
                  <a:moveTo>
                    <a:pt x="793750" y="0"/>
                  </a:moveTo>
                  <a:cubicBezTo>
                    <a:pt x="1177329" y="0"/>
                    <a:pt x="1497360" y="273255"/>
                    <a:pt x="1571374" y="636512"/>
                  </a:cubicBezTo>
                  <a:lnTo>
                    <a:pt x="1577597" y="677459"/>
                  </a:lnTo>
                  <a:lnTo>
                    <a:pt x="1546932" y="694175"/>
                  </a:lnTo>
                  <a:cubicBezTo>
                    <a:pt x="1504704" y="722827"/>
                    <a:pt x="1465369" y="755452"/>
                    <a:pt x="1429459" y="791517"/>
                  </a:cubicBezTo>
                  <a:lnTo>
                    <a:pt x="1367425" y="867026"/>
                  </a:lnTo>
                  <a:lnTo>
                    <a:pt x="1374426" y="797169"/>
                  </a:lnTo>
                  <a:cubicBezTo>
                    <a:pt x="1374426" y="474582"/>
                    <a:pt x="1114448" y="213074"/>
                    <a:pt x="793750" y="213074"/>
                  </a:cubicBezTo>
                  <a:cubicBezTo>
                    <a:pt x="473052" y="213074"/>
                    <a:pt x="213074" y="474582"/>
                    <a:pt x="213074" y="797169"/>
                  </a:cubicBezTo>
                  <a:cubicBezTo>
                    <a:pt x="213074" y="877816"/>
                    <a:pt x="229323" y="954645"/>
                    <a:pt x="258706" y="1024525"/>
                  </a:cubicBezTo>
                  <a:lnTo>
                    <a:pt x="280799" y="1065468"/>
                  </a:lnTo>
                  <a:cubicBezTo>
                    <a:pt x="325157" y="1162280"/>
                    <a:pt x="162346" y="1254329"/>
                    <a:pt x="92404" y="1163022"/>
                  </a:cubicBezTo>
                  <a:lnTo>
                    <a:pt x="62377" y="1107463"/>
                  </a:lnTo>
                  <a:cubicBezTo>
                    <a:pt x="22211" y="1012091"/>
                    <a:pt x="0" y="907235"/>
                    <a:pt x="0" y="797169"/>
                  </a:cubicBezTo>
                  <a:cubicBezTo>
                    <a:pt x="0" y="356905"/>
                    <a:pt x="355374" y="0"/>
                    <a:pt x="793750" y="0"/>
                  </a:cubicBezTo>
                  <a:close/>
                </a:path>
              </a:pathLst>
            </a:custGeom>
            <a:solidFill>
              <a:srgbClr val="13A5C3"/>
            </a:solidFill>
            <a:ln w="12700" cap="flat" cmpd="sng" algn="ctr">
              <a:noFill/>
              <a:prstDash val="solid"/>
              <a:miter lim="800000"/>
            </a:ln>
            <a:effectLst>
              <a:innerShdw blurRad="127000" dist="50800" dir="13500000">
                <a:prstClr val="black">
                  <a:alpha val="30000"/>
                </a:prstClr>
              </a:innerShdw>
            </a:effectLst>
          </p:spPr>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grpSp>
          <p:nvGrpSpPr>
            <p:cNvPr id="158" name="Group 157">
              <a:extLst>
                <a:ext uri="{FF2B5EF4-FFF2-40B4-BE49-F238E27FC236}">
                  <a16:creationId xmlns:a16="http://schemas.microsoft.com/office/drawing/2014/main" id="{41E9454F-A820-E3DA-356F-578402B57071}"/>
                </a:ext>
              </a:extLst>
            </p:cNvPr>
            <p:cNvGrpSpPr/>
            <p:nvPr/>
          </p:nvGrpSpPr>
          <p:grpSpPr>
            <a:xfrm>
              <a:off x="207818" y="3391460"/>
              <a:ext cx="3732810" cy="589099"/>
              <a:chOff x="-213702" y="5048158"/>
              <a:chExt cx="3551640" cy="560507"/>
            </a:xfrm>
          </p:grpSpPr>
          <p:sp>
            <p:nvSpPr>
              <p:cNvPr id="162" name="Rectangle 161">
                <a:extLst>
                  <a:ext uri="{FF2B5EF4-FFF2-40B4-BE49-F238E27FC236}">
                    <a16:creationId xmlns:a16="http://schemas.microsoft.com/office/drawing/2014/main" id="{65D9E15D-AE27-F3D8-10B8-43F78C55422B}"/>
                  </a:ext>
                </a:extLst>
              </p:cNvPr>
              <p:cNvSpPr/>
              <p:nvPr/>
            </p:nvSpPr>
            <p:spPr>
              <a:xfrm>
                <a:off x="499762" y="5345110"/>
                <a:ext cx="2600827" cy="263555"/>
              </a:xfrm>
              <a:prstGeom prst="rect">
                <a:avLst/>
              </a:prstGeom>
            </p:spPr>
            <p:txBody>
              <a:bodyPr wrap="square" anchor="ctr">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1200" b="0" i="1" u="none" strike="noStrike" kern="0" cap="none" spc="0" normalizeH="0" baseline="0" noProof="0" dirty="0">
                    <a:ln>
                      <a:noFill/>
                    </a:ln>
                    <a:solidFill>
                      <a:srgbClr val="000000">
                        <a:lumMod val="50000"/>
                        <a:lumOff val="50000"/>
                      </a:srgbClr>
                    </a:solidFill>
                    <a:effectLst/>
                    <a:uLnTx/>
                    <a:uFillTx/>
                    <a:latin typeface="Arial" panose="020B0604020202020204" pitchFamily="34" charset="0"/>
                    <a:ea typeface="+mn-ea"/>
                    <a:cs typeface="Arial" panose="020B0604020202020204" pitchFamily="34" charset="0"/>
                  </a:rPr>
                  <a:t>TBD</a:t>
                </a:r>
              </a:p>
            </p:txBody>
          </p:sp>
          <p:sp>
            <p:nvSpPr>
              <p:cNvPr id="163" name="Rectangle 162">
                <a:extLst>
                  <a:ext uri="{FF2B5EF4-FFF2-40B4-BE49-F238E27FC236}">
                    <a16:creationId xmlns:a16="http://schemas.microsoft.com/office/drawing/2014/main" id="{52B4D59B-BCBB-0A09-7A92-9497E071C4A8}"/>
                  </a:ext>
                </a:extLst>
              </p:cNvPr>
              <p:cNvSpPr/>
              <p:nvPr/>
            </p:nvSpPr>
            <p:spPr>
              <a:xfrm>
                <a:off x="-213702" y="5048158"/>
                <a:ext cx="3551640" cy="322122"/>
              </a:xfrm>
              <a:prstGeom prst="rect">
                <a:avLst/>
              </a:prstGeom>
            </p:spPr>
            <p:txBody>
              <a:bodyPr wrap="square" anchor="ctr">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1600" b="1" i="0" u="none" strike="noStrike" kern="0" cap="none" spc="0" normalizeH="0" baseline="0" noProof="0" dirty="0">
                    <a:ln>
                      <a:noFill/>
                    </a:ln>
                    <a:solidFill>
                      <a:srgbClr val="002060"/>
                    </a:solidFill>
                    <a:effectLst/>
                    <a:uLnTx/>
                    <a:uFillTx/>
                    <a:latin typeface="Poppins"/>
                    <a:ea typeface="+mn-ea"/>
                    <a:cs typeface="+mn-cs"/>
                  </a:rPr>
                  <a:t>6. Check for Quality and ‘Toxicity’ </a:t>
                </a:r>
              </a:p>
            </p:txBody>
          </p:sp>
        </p:grpSp>
        <p:pic>
          <p:nvPicPr>
            <p:cNvPr id="232" name="Picture 231" descr="A blue checklist with check boxes and a check mark&#10;&#10;Description automatically generated">
              <a:extLst>
                <a:ext uri="{FF2B5EF4-FFF2-40B4-BE49-F238E27FC236}">
                  <a16:creationId xmlns:a16="http://schemas.microsoft.com/office/drawing/2014/main" id="{06BF5F4A-A971-E5CF-AB93-75CB329BEB35}"/>
                </a:ext>
              </a:extLst>
            </p:cNvPr>
            <p:cNvPicPr>
              <a:picLocks noChangeAspect="1"/>
            </p:cNvPicPr>
            <p:nvPr/>
          </p:nvPicPr>
          <p:blipFill>
            <a:blip r:embed="rId7">
              <a:duotone>
                <a:prstClr val="black"/>
                <a:schemeClr val="accent1">
                  <a:tint val="45000"/>
                  <a:satMod val="400000"/>
                </a:schemeClr>
              </a:duotone>
              <a:extLst>
                <a:ext uri="{28A0092B-C50C-407E-A947-70E740481C1C}">
                  <a14:useLocalDpi xmlns:a14="http://schemas.microsoft.com/office/drawing/2010/main" val="0"/>
                </a:ext>
              </a:extLst>
            </a:blip>
            <a:srcRect l="12178" t="7672" r="10871" b="9397"/>
            <a:stretch/>
          </p:blipFill>
          <p:spPr>
            <a:xfrm>
              <a:off x="4484018" y="3829560"/>
              <a:ext cx="512701" cy="512064"/>
            </a:xfrm>
            <a:prstGeom prst="rect">
              <a:avLst/>
            </a:prstGeom>
          </p:spPr>
        </p:pic>
      </p:grpSp>
      <p:grpSp>
        <p:nvGrpSpPr>
          <p:cNvPr id="244" name="Group 243">
            <a:extLst>
              <a:ext uri="{FF2B5EF4-FFF2-40B4-BE49-F238E27FC236}">
                <a16:creationId xmlns:a16="http://schemas.microsoft.com/office/drawing/2014/main" id="{DAC6B7CD-18B0-28A0-7F2A-8631E660F215}"/>
              </a:ext>
            </a:extLst>
          </p:cNvPr>
          <p:cNvGrpSpPr/>
          <p:nvPr/>
        </p:nvGrpSpPr>
        <p:grpSpPr>
          <a:xfrm>
            <a:off x="149075" y="1952445"/>
            <a:ext cx="5212174" cy="1508806"/>
            <a:chOff x="149075" y="1915233"/>
            <a:chExt cx="5212174" cy="1508806"/>
          </a:xfrm>
        </p:grpSpPr>
        <p:grpSp>
          <p:nvGrpSpPr>
            <p:cNvPr id="195" name="Group 194">
              <a:extLst>
                <a:ext uri="{FF2B5EF4-FFF2-40B4-BE49-F238E27FC236}">
                  <a16:creationId xmlns:a16="http://schemas.microsoft.com/office/drawing/2014/main" id="{C9F9A347-EAF1-510C-410F-22790CAE6559}"/>
                </a:ext>
              </a:extLst>
            </p:cNvPr>
            <p:cNvGrpSpPr/>
            <p:nvPr/>
          </p:nvGrpSpPr>
          <p:grpSpPr>
            <a:xfrm>
              <a:off x="3571292" y="2288890"/>
              <a:ext cx="1021182" cy="593803"/>
              <a:chOff x="2139187" y="2478818"/>
              <a:chExt cx="971620" cy="564983"/>
            </a:xfrm>
          </p:grpSpPr>
          <p:sp>
            <p:nvSpPr>
              <p:cNvPr id="212" name="Oval 211">
                <a:extLst>
                  <a:ext uri="{FF2B5EF4-FFF2-40B4-BE49-F238E27FC236}">
                    <a16:creationId xmlns:a16="http://schemas.microsoft.com/office/drawing/2014/main" id="{9C097B7F-C1BD-E733-7BDB-F79405A7D283}"/>
                  </a:ext>
                </a:extLst>
              </p:cNvPr>
              <p:cNvSpPr/>
              <p:nvPr/>
            </p:nvSpPr>
            <p:spPr>
              <a:xfrm flipH="1">
                <a:off x="2932738" y="2865732"/>
                <a:ext cx="178069" cy="178069"/>
              </a:xfrm>
              <a:prstGeom prst="ellipse">
                <a:avLst/>
              </a:prstGeom>
              <a:solidFill>
                <a:srgbClr val="FFFFFF"/>
              </a:solidFill>
              <a:ln w="12700" cap="flat" cmpd="sng" algn="ctr">
                <a:noFill/>
                <a:prstDash val="solid"/>
                <a:miter lim="800000"/>
              </a:ln>
              <a:effectLst>
                <a:outerShdw blurRad="50800" dist="38100" dir="2700000" algn="tl" rotWithShape="0">
                  <a:prstClr val="black">
                    <a:alpha val="30000"/>
                  </a:prstClr>
                </a:outerShdw>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213" name="Freeform: Shape 212">
                <a:extLst>
                  <a:ext uri="{FF2B5EF4-FFF2-40B4-BE49-F238E27FC236}">
                    <a16:creationId xmlns:a16="http://schemas.microsoft.com/office/drawing/2014/main" id="{8172BE69-E7B8-361B-FB01-A5F7D3EE452A}"/>
                  </a:ext>
                </a:extLst>
              </p:cNvPr>
              <p:cNvSpPr/>
              <p:nvPr/>
            </p:nvSpPr>
            <p:spPr>
              <a:xfrm flipH="1">
                <a:off x="2139187" y="2478818"/>
                <a:ext cx="872788" cy="455588"/>
              </a:xfrm>
              <a:custGeom>
                <a:avLst/>
                <a:gdLst>
                  <a:gd name="connsiteX0" fmla="*/ 0 w 1226634"/>
                  <a:gd name="connsiteY0" fmla="*/ 490653 h 490653"/>
                  <a:gd name="connsiteX1" fmla="*/ 234175 w 1226634"/>
                  <a:gd name="connsiteY1" fmla="*/ 111512 h 490653"/>
                  <a:gd name="connsiteX2" fmla="*/ 1226634 w 1226634"/>
                  <a:gd name="connsiteY2" fmla="*/ 0 h 490653"/>
                  <a:gd name="connsiteX0" fmla="*/ 0 w 1226634"/>
                  <a:gd name="connsiteY0" fmla="*/ 528603 h 528603"/>
                  <a:gd name="connsiteX1" fmla="*/ 354825 w 1226634"/>
                  <a:gd name="connsiteY1" fmla="*/ 31987 h 528603"/>
                  <a:gd name="connsiteX2" fmla="*/ 1226634 w 1226634"/>
                  <a:gd name="connsiteY2" fmla="*/ 37950 h 528603"/>
                  <a:gd name="connsiteX0" fmla="*/ 0 w 1337759"/>
                  <a:gd name="connsiteY0" fmla="*/ 529960 h 529960"/>
                  <a:gd name="connsiteX1" fmla="*/ 354825 w 1337759"/>
                  <a:gd name="connsiteY1" fmla="*/ 33344 h 529960"/>
                  <a:gd name="connsiteX2" fmla="*/ 1337759 w 1337759"/>
                  <a:gd name="connsiteY2" fmla="*/ 32957 h 529960"/>
                  <a:gd name="connsiteX0" fmla="*/ 0 w 1337759"/>
                  <a:gd name="connsiteY0" fmla="*/ 497003 h 497003"/>
                  <a:gd name="connsiteX1" fmla="*/ 354825 w 1337759"/>
                  <a:gd name="connsiteY1" fmla="*/ 387 h 497003"/>
                  <a:gd name="connsiteX2" fmla="*/ 1337759 w 1337759"/>
                  <a:gd name="connsiteY2" fmla="*/ 0 h 497003"/>
                  <a:gd name="connsiteX0" fmla="*/ 0 w 1337759"/>
                  <a:gd name="connsiteY0" fmla="*/ 497003 h 497003"/>
                  <a:gd name="connsiteX1" fmla="*/ 354825 w 1337759"/>
                  <a:gd name="connsiteY1" fmla="*/ 387 h 497003"/>
                  <a:gd name="connsiteX2" fmla="*/ 1337759 w 1337759"/>
                  <a:gd name="connsiteY2" fmla="*/ 0 h 497003"/>
                  <a:gd name="connsiteX0" fmla="*/ 0 w 1337759"/>
                  <a:gd name="connsiteY0" fmla="*/ 497003 h 497003"/>
                  <a:gd name="connsiteX1" fmla="*/ 246488 w 1337759"/>
                  <a:gd name="connsiteY1" fmla="*/ 136060 h 497003"/>
                  <a:gd name="connsiteX2" fmla="*/ 354825 w 1337759"/>
                  <a:gd name="connsiteY2" fmla="*/ 387 h 497003"/>
                  <a:gd name="connsiteX3" fmla="*/ 1337759 w 1337759"/>
                  <a:gd name="connsiteY3" fmla="*/ 0 h 497003"/>
                  <a:gd name="connsiteX0" fmla="*/ 0 w 1337759"/>
                  <a:gd name="connsiteY0" fmla="*/ 500643 h 500643"/>
                  <a:gd name="connsiteX1" fmla="*/ 246488 w 1337759"/>
                  <a:gd name="connsiteY1" fmla="*/ 139700 h 500643"/>
                  <a:gd name="connsiteX2" fmla="*/ 354825 w 1337759"/>
                  <a:gd name="connsiteY2" fmla="*/ 4027 h 500643"/>
                  <a:gd name="connsiteX3" fmla="*/ 532238 w 1337759"/>
                  <a:gd name="connsiteY3" fmla="*/ 0 h 500643"/>
                  <a:gd name="connsiteX4" fmla="*/ 1337759 w 1337759"/>
                  <a:gd name="connsiteY4" fmla="*/ 3640 h 500643"/>
                  <a:gd name="connsiteX0" fmla="*/ 0 w 1337759"/>
                  <a:gd name="connsiteY0" fmla="*/ 500643 h 500643"/>
                  <a:gd name="connsiteX1" fmla="*/ 246488 w 1337759"/>
                  <a:gd name="connsiteY1" fmla="*/ 139700 h 500643"/>
                  <a:gd name="connsiteX2" fmla="*/ 532238 w 1337759"/>
                  <a:gd name="connsiteY2" fmla="*/ 0 h 500643"/>
                  <a:gd name="connsiteX3" fmla="*/ 1337759 w 1337759"/>
                  <a:gd name="connsiteY3" fmla="*/ 3640 h 500643"/>
                  <a:gd name="connsiteX0" fmla="*/ 0 w 1337759"/>
                  <a:gd name="connsiteY0" fmla="*/ 500643 h 500643"/>
                  <a:gd name="connsiteX1" fmla="*/ 246488 w 1337759"/>
                  <a:gd name="connsiteY1" fmla="*/ 139700 h 500643"/>
                  <a:gd name="connsiteX2" fmla="*/ 532238 w 1337759"/>
                  <a:gd name="connsiteY2" fmla="*/ 0 h 500643"/>
                  <a:gd name="connsiteX3" fmla="*/ 1337759 w 1337759"/>
                  <a:gd name="connsiteY3" fmla="*/ 3640 h 500643"/>
                  <a:gd name="connsiteX0" fmla="*/ 0 w 1337759"/>
                  <a:gd name="connsiteY0" fmla="*/ 500643 h 500643"/>
                  <a:gd name="connsiteX1" fmla="*/ 246488 w 1337759"/>
                  <a:gd name="connsiteY1" fmla="*/ 139700 h 500643"/>
                  <a:gd name="connsiteX2" fmla="*/ 532238 w 1337759"/>
                  <a:gd name="connsiteY2" fmla="*/ 0 h 500643"/>
                  <a:gd name="connsiteX3" fmla="*/ 1337759 w 1337759"/>
                  <a:gd name="connsiteY3" fmla="*/ 3640 h 500643"/>
                  <a:gd name="connsiteX0" fmla="*/ 0 w 1337759"/>
                  <a:gd name="connsiteY0" fmla="*/ 500659 h 500659"/>
                  <a:gd name="connsiteX1" fmla="*/ 246488 w 1337759"/>
                  <a:gd name="connsiteY1" fmla="*/ 139716 h 500659"/>
                  <a:gd name="connsiteX2" fmla="*/ 532238 w 1337759"/>
                  <a:gd name="connsiteY2" fmla="*/ 16 h 500659"/>
                  <a:gd name="connsiteX3" fmla="*/ 1337759 w 1337759"/>
                  <a:gd name="connsiteY3" fmla="*/ 3656 h 500659"/>
                  <a:gd name="connsiteX0" fmla="*/ 0 w 1236159"/>
                  <a:gd name="connsiteY0" fmla="*/ 500659 h 500659"/>
                  <a:gd name="connsiteX1" fmla="*/ 246488 w 1236159"/>
                  <a:gd name="connsiteY1" fmla="*/ 139716 h 500659"/>
                  <a:gd name="connsiteX2" fmla="*/ 532238 w 1236159"/>
                  <a:gd name="connsiteY2" fmla="*/ 16 h 500659"/>
                  <a:gd name="connsiteX3" fmla="*/ 1236159 w 1236159"/>
                  <a:gd name="connsiteY3" fmla="*/ 3656 h 500659"/>
                  <a:gd name="connsiteX0" fmla="*/ 0 w 1236159"/>
                  <a:gd name="connsiteY0" fmla="*/ 500659 h 500659"/>
                  <a:gd name="connsiteX1" fmla="*/ 246488 w 1236159"/>
                  <a:gd name="connsiteY1" fmla="*/ 139716 h 500659"/>
                  <a:gd name="connsiteX2" fmla="*/ 532238 w 1236159"/>
                  <a:gd name="connsiteY2" fmla="*/ 16 h 500659"/>
                  <a:gd name="connsiteX3" fmla="*/ 1236159 w 1236159"/>
                  <a:gd name="connsiteY3" fmla="*/ 3656 h 500659"/>
                  <a:gd name="connsiteX0" fmla="*/ 0 w 1236159"/>
                  <a:gd name="connsiteY0" fmla="*/ 500659 h 500659"/>
                  <a:gd name="connsiteX1" fmla="*/ 246488 w 1236159"/>
                  <a:gd name="connsiteY1" fmla="*/ 139716 h 500659"/>
                  <a:gd name="connsiteX2" fmla="*/ 532238 w 1236159"/>
                  <a:gd name="connsiteY2" fmla="*/ 16 h 500659"/>
                  <a:gd name="connsiteX3" fmla="*/ 1236159 w 1236159"/>
                  <a:gd name="connsiteY3" fmla="*/ 481 h 500659"/>
                </a:gdLst>
                <a:ahLst/>
                <a:cxnLst>
                  <a:cxn ang="0">
                    <a:pos x="connsiteX0" y="connsiteY0"/>
                  </a:cxn>
                  <a:cxn ang="0">
                    <a:pos x="connsiteX1" y="connsiteY1"/>
                  </a:cxn>
                  <a:cxn ang="0">
                    <a:pos x="connsiteX2" y="connsiteY2"/>
                  </a:cxn>
                  <a:cxn ang="0">
                    <a:pos x="connsiteX3" y="connsiteY3"/>
                  </a:cxn>
                </a:cxnLst>
                <a:rect l="l" t="t" r="r" b="b"/>
                <a:pathLst>
                  <a:path w="1236159" h="500659">
                    <a:moveTo>
                      <a:pt x="0" y="500659"/>
                    </a:moveTo>
                    <a:lnTo>
                      <a:pt x="246488" y="139716"/>
                    </a:lnTo>
                    <a:cubicBezTo>
                      <a:pt x="322688" y="48699"/>
                      <a:pt x="411588" y="-1042"/>
                      <a:pt x="532238" y="16"/>
                    </a:cubicBezTo>
                    <a:lnTo>
                      <a:pt x="1236159" y="481"/>
                    </a:lnTo>
                  </a:path>
                </a:pathLst>
              </a:custGeom>
              <a:noFill/>
              <a:ln w="6350" cap="flat" cmpd="sng" algn="ctr">
                <a:solidFill>
                  <a:srgbClr val="FFFFFF">
                    <a:lumMod val="85000"/>
                  </a:srgbClr>
                </a:solidFill>
                <a:prstDash val="dashDot"/>
                <a:miter lim="800000"/>
                <a:tailEnd type="oval" w="sm" len="sm"/>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214" name="Oval 213">
                <a:extLst>
                  <a:ext uri="{FF2B5EF4-FFF2-40B4-BE49-F238E27FC236}">
                    <a16:creationId xmlns:a16="http://schemas.microsoft.com/office/drawing/2014/main" id="{919FC245-836B-705A-F712-7ED03B92F487}"/>
                  </a:ext>
                </a:extLst>
              </p:cNvPr>
              <p:cNvSpPr/>
              <p:nvPr/>
            </p:nvSpPr>
            <p:spPr>
              <a:xfrm flipH="1">
                <a:off x="2990634" y="2923318"/>
                <a:ext cx="62276" cy="62899"/>
              </a:xfrm>
              <a:prstGeom prst="ellipse">
                <a:avLst/>
              </a:prstGeom>
              <a:solidFill>
                <a:srgbClr val="4D8CA1"/>
              </a:solidFill>
              <a:ln w="12700" cap="flat" cmpd="sng" algn="ctr">
                <a:no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grpSp>
        <p:sp>
          <p:nvSpPr>
            <p:cNvPr id="187" name="Freeform: Shape 186">
              <a:extLst>
                <a:ext uri="{FF2B5EF4-FFF2-40B4-BE49-F238E27FC236}">
                  <a16:creationId xmlns:a16="http://schemas.microsoft.com/office/drawing/2014/main" id="{4BD2B9E9-8333-CF73-4993-37423830EABD}"/>
                </a:ext>
              </a:extLst>
            </p:cNvPr>
            <p:cNvSpPr/>
            <p:nvPr/>
          </p:nvSpPr>
          <p:spPr>
            <a:xfrm rot="18578224">
              <a:off x="4032744" y="2095534"/>
              <a:ext cx="1508806" cy="1148204"/>
            </a:xfrm>
            <a:custGeom>
              <a:avLst/>
              <a:gdLst>
                <a:gd name="connsiteX0" fmla="*/ 793750 w 1577597"/>
                <a:gd name="connsiteY0" fmla="*/ 0 h 1163022"/>
                <a:gd name="connsiteX1" fmla="*/ 1571374 w 1577597"/>
                <a:gd name="connsiteY1" fmla="*/ 636512 h 1163022"/>
                <a:gd name="connsiteX2" fmla="*/ 1577597 w 1577597"/>
                <a:gd name="connsiteY2" fmla="*/ 677459 h 1163022"/>
                <a:gd name="connsiteX3" fmla="*/ 1546932 w 1577597"/>
                <a:gd name="connsiteY3" fmla="*/ 694175 h 1163022"/>
                <a:gd name="connsiteX4" fmla="*/ 1429459 w 1577597"/>
                <a:gd name="connsiteY4" fmla="*/ 791517 h 1163022"/>
                <a:gd name="connsiteX5" fmla="*/ 1367425 w 1577597"/>
                <a:gd name="connsiteY5" fmla="*/ 867026 h 1163022"/>
                <a:gd name="connsiteX6" fmla="*/ 1374426 w 1577597"/>
                <a:gd name="connsiteY6" fmla="*/ 797169 h 1163022"/>
                <a:gd name="connsiteX7" fmla="*/ 793750 w 1577597"/>
                <a:gd name="connsiteY7" fmla="*/ 213074 h 1163022"/>
                <a:gd name="connsiteX8" fmla="*/ 213074 w 1577597"/>
                <a:gd name="connsiteY8" fmla="*/ 797169 h 1163022"/>
                <a:gd name="connsiteX9" fmla="*/ 258706 w 1577597"/>
                <a:gd name="connsiteY9" fmla="*/ 1024525 h 1163022"/>
                <a:gd name="connsiteX10" fmla="*/ 280799 w 1577597"/>
                <a:gd name="connsiteY10" fmla="*/ 1065468 h 1163022"/>
                <a:gd name="connsiteX11" fmla="*/ 92404 w 1577597"/>
                <a:gd name="connsiteY11" fmla="*/ 1163022 h 1163022"/>
                <a:gd name="connsiteX12" fmla="*/ 62377 w 1577597"/>
                <a:gd name="connsiteY12" fmla="*/ 1107463 h 1163022"/>
                <a:gd name="connsiteX13" fmla="*/ 0 w 1577597"/>
                <a:gd name="connsiteY13" fmla="*/ 797169 h 1163022"/>
                <a:gd name="connsiteX14" fmla="*/ 793750 w 1577597"/>
                <a:gd name="connsiteY14" fmla="*/ 0 h 1163022"/>
                <a:gd name="connsiteX0" fmla="*/ 793750 w 1577597"/>
                <a:gd name="connsiteY0" fmla="*/ 0 h 1174883"/>
                <a:gd name="connsiteX1" fmla="*/ 1571374 w 1577597"/>
                <a:gd name="connsiteY1" fmla="*/ 636512 h 1174883"/>
                <a:gd name="connsiteX2" fmla="*/ 1577597 w 1577597"/>
                <a:gd name="connsiteY2" fmla="*/ 677459 h 1174883"/>
                <a:gd name="connsiteX3" fmla="*/ 1546932 w 1577597"/>
                <a:gd name="connsiteY3" fmla="*/ 694175 h 1174883"/>
                <a:gd name="connsiteX4" fmla="*/ 1429459 w 1577597"/>
                <a:gd name="connsiteY4" fmla="*/ 791517 h 1174883"/>
                <a:gd name="connsiteX5" fmla="*/ 1367425 w 1577597"/>
                <a:gd name="connsiteY5" fmla="*/ 867026 h 1174883"/>
                <a:gd name="connsiteX6" fmla="*/ 1374426 w 1577597"/>
                <a:gd name="connsiteY6" fmla="*/ 797169 h 1174883"/>
                <a:gd name="connsiteX7" fmla="*/ 793750 w 1577597"/>
                <a:gd name="connsiteY7" fmla="*/ 213074 h 1174883"/>
                <a:gd name="connsiteX8" fmla="*/ 213074 w 1577597"/>
                <a:gd name="connsiteY8" fmla="*/ 797169 h 1174883"/>
                <a:gd name="connsiteX9" fmla="*/ 258706 w 1577597"/>
                <a:gd name="connsiteY9" fmla="*/ 1024525 h 1174883"/>
                <a:gd name="connsiteX10" fmla="*/ 280799 w 1577597"/>
                <a:gd name="connsiteY10" fmla="*/ 1065468 h 1174883"/>
                <a:gd name="connsiteX11" fmla="*/ 92404 w 1577597"/>
                <a:gd name="connsiteY11" fmla="*/ 1163022 h 1174883"/>
                <a:gd name="connsiteX12" fmla="*/ 62377 w 1577597"/>
                <a:gd name="connsiteY12" fmla="*/ 1107463 h 1174883"/>
                <a:gd name="connsiteX13" fmla="*/ 0 w 1577597"/>
                <a:gd name="connsiteY13" fmla="*/ 797169 h 1174883"/>
                <a:gd name="connsiteX14" fmla="*/ 793750 w 1577597"/>
                <a:gd name="connsiteY14" fmla="*/ 0 h 1174883"/>
                <a:gd name="connsiteX0" fmla="*/ 793750 w 1577597"/>
                <a:gd name="connsiteY0" fmla="*/ 0 h 1181174"/>
                <a:gd name="connsiteX1" fmla="*/ 1571374 w 1577597"/>
                <a:gd name="connsiteY1" fmla="*/ 636512 h 1181174"/>
                <a:gd name="connsiteX2" fmla="*/ 1577597 w 1577597"/>
                <a:gd name="connsiteY2" fmla="*/ 677459 h 1181174"/>
                <a:gd name="connsiteX3" fmla="*/ 1546932 w 1577597"/>
                <a:gd name="connsiteY3" fmla="*/ 694175 h 1181174"/>
                <a:gd name="connsiteX4" fmla="*/ 1429459 w 1577597"/>
                <a:gd name="connsiteY4" fmla="*/ 791517 h 1181174"/>
                <a:gd name="connsiteX5" fmla="*/ 1367425 w 1577597"/>
                <a:gd name="connsiteY5" fmla="*/ 867026 h 1181174"/>
                <a:gd name="connsiteX6" fmla="*/ 1374426 w 1577597"/>
                <a:gd name="connsiteY6" fmla="*/ 797169 h 1181174"/>
                <a:gd name="connsiteX7" fmla="*/ 793750 w 1577597"/>
                <a:gd name="connsiteY7" fmla="*/ 213074 h 1181174"/>
                <a:gd name="connsiteX8" fmla="*/ 213074 w 1577597"/>
                <a:gd name="connsiteY8" fmla="*/ 797169 h 1181174"/>
                <a:gd name="connsiteX9" fmla="*/ 258706 w 1577597"/>
                <a:gd name="connsiteY9" fmla="*/ 1024525 h 1181174"/>
                <a:gd name="connsiteX10" fmla="*/ 280799 w 1577597"/>
                <a:gd name="connsiteY10" fmla="*/ 1065468 h 1181174"/>
                <a:gd name="connsiteX11" fmla="*/ 92404 w 1577597"/>
                <a:gd name="connsiteY11" fmla="*/ 1163022 h 1181174"/>
                <a:gd name="connsiteX12" fmla="*/ 62377 w 1577597"/>
                <a:gd name="connsiteY12" fmla="*/ 1107463 h 1181174"/>
                <a:gd name="connsiteX13" fmla="*/ 0 w 1577597"/>
                <a:gd name="connsiteY13" fmla="*/ 797169 h 1181174"/>
                <a:gd name="connsiteX14" fmla="*/ 793750 w 1577597"/>
                <a:gd name="connsiteY14" fmla="*/ 0 h 1181174"/>
                <a:gd name="connsiteX0" fmla="*/ 793750 w 1577597"/>
                <a:gd name="connsiteY0" fmla="*/ 0 h 1192454"/>
                <a:gd name="connsiteX1" fmla="*/ 1571374 w 1577597"/>
                <a:gd name="connsiteY1" fmla="*/ 636512 h 1192454"/>
                <a:gd name="connsiteX2" fmla="*/ 1577597 w 1577597"/>
                <a:gd name="connsiteY2" fmla="*/ 677459 h 1192454"/>
                <a:gd name="connsiteX3" fmla="*/ 1546932 w 1577597"/>
                <a:gd name="connsiteY3" fmla="*/ 694175 h 1192454"/>
                <a:gd name="connsiteX4" fmla="*/ 1429459 w 1577597"/>
                <a:gd name="connsiteY4" fmla="*/ 791517 h 1192454"/>
                <a:gd name="connsiteX5" fmla="*/ 1367425 w 1577597"/>
                <a:gd name="connsiteY5" fmla="*/ 867026 h 1192454"/>
                <a:gd name="connsiteX6" fmla="*/ 1374426 w 1577597"/>
                <a:gd name="connsiteY6" fmla="*/ 797169 h 1192454"/>
                <a:gd name="connsiteX7" fmla="*/ 793750 w 1577597"/>
                <a:gd name="connsiteY7" fmla="*/ 213074 h 1192454"/>
                <a:gd name="connsiteX8" fmla="*/ 213074 w 1577597"/>
                <a:gd name="connsiteY8" fmla="*/ 797169 h 1192454"/>
                <a:gd name="connsiteX9" fmla="*/ 258706 w 1577597"/>
                <a:gd name="connsiteY9" fmla="*/ 1024525 h 1192454"/>
                <a:gd name="connsiteX10" fmla="*/ 280799 w 1577597"/>
                <a:gd name="connsiteY10" fmla="*/ 1065468 h 1192454"/>
                <a:gd name="connsiteX11" fmla="*/ 92404 w 1577597"/>
                <a:gd name="connsiteY11" fmla="*/ 1163022 h 1192454"/>
                <a:gd name="connsiteX12" fmla="*/ 62377 w 1577597"/>
                <a:gd name="connsiteY12" fmla="*/ 1107463 h 1192454"/>
                <a:gd name="connsiteX13" fmla="*/ 0 w 1577597"/>
                <a:gd name="connsiteY13" fmla="*/ 797169 h 1192454"/>
                <a:gd name="connsiteX14" fmla="*/ 793750 w 1577597"/>
                <a:gd name="connsiteY14" fmla="*/ 0 h 1192454"/>
                <a:gd name="connsiteX0" fmla="*/ 793750 w 1577597"/>
                <a:gd name="connsiteY0" fmla="*/ 0 h 1189199"/>
                <a:gd name="connsiteX1" fmla="*/ 1571374 w 1577597"/>
                <a:gd name="connsiteY1" fmla="*/ 636512 h 1189199"/>
                <a:gd name="connsiteX2" fmla="*/ 1577597 w 1577597"/>
                <a:gd name="connsiteY2" fmla="*/ 677459 h 1189199"/>
                <a:gd name="connsiteX3" fmla="*/ 1546932 w 1577597"/>
                <a:gd name="connsiteY3" fmla="*/ 694175 h 1189199"/>
                <a:gd name="connsiteX4" fmla="*/ 1429459 w 1577597"/>
                <a:gd name="connsiteY4" fmla="*/ 791517 h 1189199"/>
                <a:gd name="connsiteX5" fmla="*/ 1367425 w 1577597"/>
                <a:gd name="connsiteY5" fmla="*/ 867026 h 1189199"/>
                <a:gd name="connsiteX6" fmla="*/ 1374426 w 1577597"/>
                <a:gd name="connsiteY6" fmla="*/ 797169 h 1189199"/>
                <a:gd name="connsiteX7" fmla="*/ 793750 w 1577597"/>
                <a:gd name="connsiteY7" fmla="*/ 213074 h 1189199"/>
                <a:gd name="connsiteX8" fmla="*/ 213074 w 1577597"/>
                <a:gd name="connsiteY8" fmla="*/ 797169 h 1189199"/>
                <a:gd name="connsiteX9" fmla="*/ 258706 w 1577597"/>
                <a:gd name="connsiteY9" fmla="*/ 1024525 h 1189199"/>
                <a:gd name="connsiteX10" fmla="*/ 280799 w 1577597"/>
                <a:gd name="connsiteY10" fmla="*/ 1065468 h 1189199"/>
                <a:gd name="connsiteX11" fmla="*/ 92404 w 1577597"/>
                <a:gd name="connsiteY11" fmla="*/ 1163022 h 1189199"/>
                <a:gd name="connsiteX12" fmla="*/ 62377 w 1577597"/>
                <a:gd name="connsiteY12" fmla="*/ 1107463 h 1189199"/>
                <a:gd name="connsiteX13" fmla="*/ 0 w 1577597"/>
                <a:gd name="connsiteY13" fmla="*/ 797169 h 1189199"/>
                <a:gd name="connsiteX14" fmla="*/ 793750 w 1577597"/>
                <a:gd name="connsiteY14" fmla="*/ 0 h 1189199"/>
                <a:gd name="connsiteX0" fmla="*/ 793750 w 1577597"/>
                <a:gd name="connsiteY0" fmla="*/ 0 h 1196265"/>
                <a:gd name="connsiteX1" fmla="*/ 1571374 w 1577597"/>
                <a:gd name="connsiteY1" fmla="*/ 636512 h 1196265"/>
                <a:gd name="connsiteX2" fmla="*/ 1577597 w 1577597"/>
                <a:gd name="connsiteY2" fmla="*/ 677459 h 1196265"/>
                <a:gd name="connsiteX3" fmla="*/ 1546932 w 1577597"/>
                <a:gd name="connsiteY3" fmla="*/ 694175 h 1196265"/>
                <a:gd name="connsiteX4" fmla="*/ 1429459 w 1577597"/>
                <a:gd name="connsiteY4" fmla="*/ 791517 h 1196265"/>
                <a:gd name="connsiteX5" fmla="*/ 1367425 w 1577597"/>
                <a:gd name="connsiteY5" fmla="*/ 867026 h 1196265"/>
                <a:gd name="connsiteX6" fmla="*/ 1374426 w 1577597"/>
                <a:gd name="connsiteY6" fmla="*/ 797169 h 1196265"/>
                <a:gd name="connsiteX7" fmla="*/ 793750 w 1577597"/>
                <a:gd name="connsiteY7" fmla="*/ 213074 h 1196265"/>
                <a:gd name="connsiteX8" fmla="*/ 213074 w 1577597"/>
                <a:gd name="connsiteY8" fmla="*/ 797169 h 1196265"/>
                <a:gd name="connsiteX9" fmla="*/ 258706 w 1577597"/>
                <a:gd name="connsiteY9" fmla="*/ 1024525 h 1196265"/>
                <a:gd name="connsiteX10" fmla="*/ 280799 w 1577597"/>
                <a:gd name="connsiteY10" fmla="*/ 1065468 h 1196265"/>
                <a:gd name="connsiteX11" fmla="*/ 92404 w 1577597"/>
                <a:gd name="connsiteY11" fmla="*/ 1163022 h 1196265"/>
                <a:gd name="connsiteX12" fmla="*/ 62377 w 1577597"/>
                <a:gd name="connsiteY12" fmla="*/ 1107463 h 1196265"/>
                <a:gd name="connsiteX13" fmla="*/ 0 w 1577597"/>
                <a:gd name="connsiteY13" fmla="*/ 797169 h 1196265"/>
                <a:gd name="connsiteX14" fmla="*/ 793750 w 1577597"/>
                <a:gd name="connsiteY14" fmla="*/ 0 h 1196265"/>
                <a:gd name="connsiteX0" fmla="*/ 793750 w 1577597"/>
                <a:gd name="connsiteY0" fmla="*/ 0 h 1200554"/>
                <a:gd name="connsiteX1" fmla="*/ 1571374 w 1577597"/>
                <a:gd name="connsiteY1" fmla="*/ 636512 h 1200554"/>
                <a:gd name="connsiteX2" fmla="*/ 1577597 w 1577597"/>
                <a:gd name="connsiteY2" fmla="*/ 677459 h 1200554"/>
                <a:gd name="connsiteX3" fmla="*/ 1546932 w 1577597"/>
                <a:gd name="connsiteY3" fmla="*/ 694175 h 1200554"/>
                <a:gd name="connsiteX4" fmla="*/ 1429459 w 1577597"/>
                <a:gd name="connsiteY4" fmla="*/ 791517 h 1200554"/>
                <a:gd name="connsiteX5" fmla="*/ 1367425 w 1577597"/>
                <a:gd name="connsiteY5" fmla="*/ 867026 h 1200554"/>
                <a:gd name="connsiteX6" fmla="*/ 1374426 w 1577597"/>
                <a:gd name="connsiteY6" fmla="*/ 797169 h 1200554"/>
                <a:gd name="connsiteX7" fmla="*/ 793750 w 1577597"/>
                <a:gd name="connsiteY7" fmla="*/ 213074 h 1200554"/>
                <a:gd name="connsiteX8" fmla="*/ 213074 w 1577597"/>
                <a:gd name="connsiteY8" fmla="*/ 797169 h 1200554"/>
                <a:gd name="connsiteX9" fmla="*/ 258706 w 1577597"/>
                <a:gd name="connsiteY9" fmla="*/ 1024525 h 1200554"/>
                <a:gd name="connsiteX10" fmla="*/ 280799 w 1577597"/>
                <a:gd name="connsiteY10" fmla="*/ 1065468 h 1200554"/>
                <a:gd name="connsiteX11" fmla="*/ 92404 w 1577597"/>
                <a:gd name="connsiteY11" fmla="*/ 1163022 h 1200554"/>
                <a:gd name="connsiteX12" fmla="*/ 62377 w 1577597"/>
                <a:gd name="connsiteY12" fmla="*/ 1107463 h 1200554"/>
                <a:gd name="connsiteX13" fmla="*/ 0 w 1577597"/>
                <a:gd name="connsiteY13" fmla="*/ 797169 h 1200554"/>
                <a:gd name="connsiteX14" fmla="*/ 793750 w 1577597"/>
                <a:gd name="connsiteY14" fmla="*/ 0 h 1200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77597" h="1200554">
                  <a:moveTo>
                    <a:pt x="793750" y="0"/>
                  </a:moveTo>
                  <a:cubicBezTo>
                    <a:pt x="1177329" y="0"/>
                    <a:pt x="1497360" y="273255"/>
                    <a:pt x="1571374" y="636512"/>
                  </a:cubicBezTo>
                  <a:lnTo>
                    <a:pt x="1577597" y="677459"/>
                  </a:lnTo>
                  <a:lnTo>
                    <a:pt x="1546932" y="694175"/>
                  </a:lnTo>
                  <a:cubicBezTo>
                    <a:pt x="1504704" y="722827"/>
                    <a:pt x="1465369" y="755452"/>
                    <a:pt x="1429459" y="791517"/>
                  </a:cubicBezTo>
                  <a:lnTo>
                    <a:pt x="1367425" y="867026"/>
                  </a:lnTo>
                  <a:lnTo>
                    <a:pt x="1374426" y="797169"/>
                  </a:lnTo>
                  <a:cubicBezTo>
                    <a:pt x="1374426" y="474582"/>
                    <a:pt x="1114448" y="213074"/>
                    <a:pt x="793750" y="213074"/>
                  </a:cubicBezTo>
                  <a:cubicBezTo>
                    <a:pt x="473052" y="213074"/>
                    <a:pt x="213074" y="474582"/>
                    <a:pt x="213074" y="797169"/>
                  </a:cubicBezTo>
                  <a:cubicBezTo>
                    <a:pt x="213074" y="877816"/>
                    <a:pt x="229323" y="954645"/>
                    <a:pt x="258706" y="1024525"/>
                  </a:cubicBezTo>
                  <a:lnTo>
                    <a:pt x="280799" y="1065468"/>
                  </a:lnTo>
                  <a:cubicBezTo>
                    <a:pt x="325157" y="1162280"/>
                    <a:pt x="162346" y="1254329"/>
                    <a:pt x="92404" y="1163022"/>
                  </a:cubicBezTo>
                  <a:lnTo>
                    <a:pt x="62377" y="1107463"/>
                  </a:lnTo>
                  <a:cubicBezTo>
                    <a:pt x="22211" y="1012091"/>
                    <a:pt x="0" y="907235"/>
                    <a:pt x="0" y="797169"/>
                  </a:cubicBezTo>
                  <a:cubicBezTo>
                    <a:pt x="0" y="356905"/>
                    <a:pt x="355374" y="0"/>
                    <a:pt x="793750" y="0"/>
                  </a:cubicBezTo>
                  <a:close/>
                </a:path>
              </a:pathLst>
            </a:custGeom>
            <a:solidFill>
              <a:srgbClr val="4D8CA1"/>
            </a:solidFill>
            <a:ln w="12700" cap="flat" cmpd="sng" algn="ctr">
              <a:noFill/>
              <a:prstDash val="solid"/>
              <a:miter lim="800000"/>
            </a:ln>
            <a:effectLst>
              <a:innerShdw blurRad="127000" dist="50800" dir="13500000">
                <a:prstClr val="black">
                  <a:alpha val="30000"/>
                </a:prstClr>
              </a:innerShdw>
            </a:effectLst>
          </p:spPr>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grpSp>
          <p:nvGrpSpPr>
            <p:cNvPr id="159" name="Group 158">
              <a:extLst>
                <a:ext uri="{FF2B5EF4-FFF2-40B4-BE49-F238E27FC236}">
                  <a16:creationId xmlns:a16="http://schemas.microsoft.com/office/drawing/2014/main" id="{FE334271-05A8-866D-3B32-6CF61B6498F5}"/>
                </a:ext>
              </a:extLst>
            </p:cNvPr>
            <p:cNvGrpSpPr/>
            <p:nvPr/>
          </p:nvGrpSpPr>
          <p:grpSpPr>
            <a:xfrm>
              <a:off x="149075" y="2004561"/>
              <a:ext cx="4062459" cy="589099"/>
              <a:chOff x="-618552" y="5292034"/>
              <a:chExt cx="3865290" cy="560507"/>
            </a:xfrm>
          </p:grpSpPr>
          <p:sp>
            <p:nvSpPr>
              <p:cNvPr id="160" name="Rectangle 159">
                <a:extLst>
                  <a:ext uri="{FF2B5EF4-FFF2-40B4-BE49-F238E27FC236}">
                    <a16:creationId xmlns:a16="http://schemas.microsoft.com/office/drawing/2014/main" id="{8565EE2B-A070-45D8-F8ED-74CE3D22C699}"/>
                  </a:ext>
                </a:extLst>
              </p:cNvPr>
              <p:cNvSpPr/>
              <p:nvPr/>
            </p:nvSpPr>
            <p:spPr>
              <a:xfrm>
                <a:off x="-193867" y="5588986"/>
                <a:ext cx="3199502" cy="263555"/>
              </a:xfrm>
              <a:prstGeom prst="rect">
                <a:avLst/>
              </a:prstGeom>
            </p:spPr>
            <p:txBody>
              <a:bodyPr wrap="square" anchor="ctr">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1200" b="0" i="1" u="none" strike="noStrike" kern="0" cap="none" spc="0" normalizeH="0" baseline="0" noProof="0" dirty="0">
                    <a:ln>
                      <a:noFill/>
                    </a:ln>
                    <a:solidFill>
                      <a:srgbClr val="000000">
                        <a:lumMod val="50000"/>
                        <a:lumOff val="50000"/>
                      </a:srgbClr>
                    </a:solidFill>
                    <a:effectLst/>
                    <a:uLnTx/>
                    <a:uFillTx/>
                    <a:latin typeface="Arial" panose="020B0604020202020204" pitchFamily="34" charset="0"/>
                    <a:ea typeface="+mn-ea"/>
                    <a:cs typeface="Arial" panose="020B0604020202020204" pitchFamily="34" charset="0"/>
                  </a:rPr>
                  <a:t>TBD</a:t>
                </a:r>
              </a:p>
            </p:txBody>
          </p:sp>
          <p:sp>
            <p:nvSpPr>
              <p:cNvPr id="161" name="Rectangle 160">
                <a:extLst>
                  <a:ext uri="{FF2B5EF4-FFF2-40B4-BE49-F238E27FC236}">
                    <a16:creationId xmlns:a16="http://schemas.microsoft.com/office/drawing/2014/main" id="{7A8C29A4-703A-93EA-A1FE-3A9C0B35C846}"/>
                  </a:ext>
                </a:extLst>
              </p:cNvPr>
              <p:cNvSpPr/>
              <p:nvPr/>
            </p:nvSpPr>
            <p:spPr>
              <a:xfrm>
                <a:off x="-618552" y="5292034"/>
                <a:ext cx="3865290" cy="322123"/>
              </a:xfrm>
              <a:prstGeom prst="rect">
                <a:avLst/>
              </a:prstGeom>
            </p:spPr>
            <p:txBody>
              <a:bodyPr wrap="square" anchor="ctr">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1600" b="1" i="0" u="none" strike="noStrike" kern="0" cap="none" spc="0" normalizeH="0" baseline="0" noProof="0" dirty="0">
                    <a:ln>
                      <a:noFill/>
                    </a:ln>
                    <a:solidFill>
                      <a:srgbClr val="002060"/>
                    </a:solidFill>
                    <a:effectLst/>
                    <a:uLnTx/>
                    <a:uFillTx/>
                    <a:latin typeface="Poppins"/>
                    <a:ea typeface="+mn-ea"/>
                    <a:cs typeface="+mn-cs"/>
                  </a:rPr>
                  <a:t>7. Deliver a High-Quality Response</a:t>
                </a:r>
              </a:p>
            </p:txBody>
          </p:sp>
        </p:grpSp>
        <p:pic>
          <p:nvPicPr>
            <p:cNvPr id="234" name="Picture 233" descr="A blue line drawing of a chat bubble&#10;&#10;Description automatically generated">
              <a:extLst>
                <a:ext uri="{FF2B5EF4-FFF2-40B4-BE49-F238E27FC236}">
                  <a16:creationId xmlns:a16="http://schemas.microsoft.com/office/drawing/2014/main" id="{46A9DD9C-05A5-6C08-F84D-098C39AD07DD}"/>
                </a:ext>
              </a:extLst>
            </p:cNvPr>
            <p:cNvPicPr>
              <a:picLocks noChangeAspect="1"/>
            </p:cNvPicPr>
            <p:nvPr/>
          </p:nvPicPr>
          <p:blipFill>
            <a:blip r:embed="rId8">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721027" y="2513672"/>
              <a:ext cx="512064" cy="512064"/>
            </a:xfrm>
            <a:prstGeom prst="rect">
              <a:avLst/>
            </a:prstGeom>
          </p:spPr>
        </p:pic>
      </p:grpSp>
    </p:spTree>
    <p:extLst>
      <p:ext uri="{BB962C8B-B14F-4D97-AF65-F5344CB8AC3E}">
        <p14:creationId xmlns:p14="http://schemas.microsoft.com/office/powerpoint/2010/main" val="1645346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4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0C7603-133D-5061-B614-A1B7FE885A5A}"/>
              </a:ext>
            </a:extLst>
          </p:cNvPr>
          <p:cNvSpPr>
            <a:spLocks noGrp="1"/>
          </p:cNvSpPr>
          <p:nvPr>
            <p:ph type="title"/>
          </p:nvPr>
        </p:nvSpPr>
        <p:spPr/>
        <p:txBody>
          <a:bodyPr/>
          <a:lstStyle/>
          <a:p>
            <a:r>
              <a:rPr lang="en-US" dirty="0"/>
              <a:t>Chatbot Flow</a:t>
            </a:r>
          </a:p>
        </p:txBody>
      </p:sp>
      <p:pic>
        <p:nvPicPr>
          <p:cNvPr id="9" name="Picture 8">
            <a:extLst>
              <a:ext uri="{FF2B5EF4-FFF2-40B4-BE49-F238E27FC236}">
                <a16:creationId xmlns:a16="http://schemas.microsoft.com/office/drawing/2014/main" id="{40DF4657-8F82-5DF3-68FF-AC8C31523A2A}"/>
              </a:ext>
            </a:extLst>
          </p:cNvPr>
          <p:cNvPicPr>
            <a:picLocks noChangeAspect="1"/>
          </p:cNvPicPr>
          <p:nvPr/>
        </p:nvPicPr>
        <p:blipFill>
          <a:blip r:embed="rId2"/>
          <a:stretch>
            <a:fillRect/>
          </a:stretch>
        </p:blipFill>
        <p:spPr>
          <a:xfrm>
            <a:off x="1789888" y="1423707"/>
            <a:ext cx="8677073" cy="4819324"/>
          </a:xfrm>
          <a:prstGeom prst="rect">
            <a:avLst/>
          </a:prstGeom>
        </p:spPr>
      </p:pic>
      <p:sp>
        <p:nvSpPr>
          <p:cNvPr id="3" name="Rectangle 2">
            <a:extLst>
              <a:ext uri="{FF2B5EF4-FFF2-40B4-BE49-F238E27FC236}">
                <a16:creationId xmlns:a16="http://schemas.microsoft.com/office/drawing/2014/main" id="{AA1DA5DA-FF56-9BFA-6BC4-D0ED9B7CFE23}"/>
              </a:ext>
            </a:extLst>
          </p:cNvPr>
          <p:cNvSpPr/>
          <p:nvPr/>
        </p:nvSpPr>
        <p:spPr>
          <a:xfrm>
            <a:off x="584791" y="1423707"/>
            <a:ext cx="2169042" cy="142581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Blend flatten circle</a:t>
            </a:r>
          </a:p>
        </p:txBody>
      </p:sp>
    </p:spTree>
    <p:extLst>
      <p:ext uri="{BB962C8B-B14F-4D97-AF65-F5344CB8AC3E}">
        <p14:creationId xmlns:p14="http://schemas.microsoft.com/office/powerpoint/2010/main" val="32115228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a:t>API Integration</a:t>
            </a:r>
          </a:p>
        </p:txBody>
      </p:sp>
      <p:sp>
        <p:nvSpPr>
          <p:cNvPr id="3" name="Content Placeholder 2"/>
          <p:cNvSpPr>
            <a:spLocks noGrp="1"/>
          </p:cNvSpPr>
          <p:nvPr>
            <p:ph idx="1"/>
          </p:nvPr>
        </p:nvSpPr>
        <p:spPr/>
        <p:txBody>
          <a:bodyPr/>
          <a:lstStyle/>
          <a:p>
            <a:r>
              <a:rPr dirty="0"/>
              <a:t>The chatbot interacts with LLMs via APIs like OpenAI API.</a:t>
            </a:r>
          </a:p>
          <a:p>
            <a:r>
              <a:rPr dirty="0" err="1"/>
              <a:t>FastAPI</a:t>
            </a:r>
            <a:r>
              <a:rPr dirty="0"/>
              <a:t> </a:t>
            </a:r>
            <a:r>
              <a:rPr lang="en-US" dirty="0"/>
              <a:t>routes </a:t>
            </a:r>
            <a:r>
              <a:rPr dirty="0"/>
              <a:t>incoming requests from the ReactJS client asynchronously and passes them to LangChain.</a:t>
            </a:r>
          </a:p>
          <a:p>
            <a:r>
              <a:rPr dirty="0"/>
              <a:t>Environment variables (.env) are used to securely manage API keys for OpenAI, loaded via python-</a:t>
            </a:r>
            <a:r>
              <a:rPr dirty="0" err="1"/>
              <a:t>dotenv</a:t>
            </a:r>
            <a:r>
              <a:rPr dirty="0"/>
              <a:t>.</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C6AEE5AA-8032-607E-41A3-DA4DC685A5D8}"/>
              </a:ext>
            </a:extLst>
          </p:cNvPr>
          <p:cNvSpPr>
            <a:spLocks noGrp="1"/>
          </p:cNvSpPr>
          <p:nvPr>
            <p:ph type="body" sz="quarter" idx="22"/>
          </p:nvPr>
        </p:nvSpPr>
        <p:spPr/>
        <p:txBody>
          <a:bodyPr/>
          <a:lstStyle/>
          <a:p>
            <a:r>
              <a:rPr lang="en-US" dirty="0"/>
              <a:t>Q&amp;A</a:t>
            </a:r>
          </a:p>
        </p:txBody>
      </p:sp>
      <p:sp>
        <p:nvSpPr>
          <p:cNvPr id="8" name="Text Placeholder 7">
            <a:extLst>
              <a:ext uri="{FF2B5EF4-FFF2-40B4-BE49-F238E27FC236}">
                <a16:creationId xmlns:a16="http://schemas.microsoft.com/office/drawing/2014/main" id="{A40A9DDE-FD1C-887D-6190-70CD277D63F7}"/>
              </a:ext>
            </a:extLst>
          </p:cNvPr>
          <p:cNvSpPr>
            <a:spLocks noGrp="1"/>
          </p:cNvSpPr>
          <p:nvPr>
            <p:ph type="body" sz="quarter" idx="23"/>
          </p:nvPr>
        </p:nvSpPr>
        <p:spPr/>
        <p:txBody>
          <a:bodyPr/>
          <a:lstStyle/>
          <a:p>
            <a:endParaRPr lang="en-US"/>
          </a:p>
        </p:txBody>
      </p:sp>
      <p:sp>
        <p:nvSpPr>
          <p:cNvPr id="9" name="Text Placeholder 8">
            <a:extLst>
              <a:ext uri="{FF2B5EF4-FFF2-40B4-BE49-F238E27FC236}">
                <a16:creationId xmlns:a16="http://schemas.microsoft.com/office/drawing/2014/main" id="{BFCF71AF-9AAC-ACFA-12F8-63BC3032017B}"/>
              </a:ext>
            </a:extLst>
          </p:cNvPr>
          <p:cNvSpPr>
            <a:spLocks noGrp="1"/>
          </p:cNvSpPr>
          <p:nvPr>
            <p:ph type="body" sz="quarter" idx="24"/>
          </p:nvPr>
        </p:nvSpPr>
        <p:spPr/>
        <p:txBody>
          <a:bodyPr/>
          <a:lstStyle/>
          <a:p>
            <a:endParaRPr lang="en-US"/>
          </a:p>
        </p:txBody>
      </p:sp>
      <p:sp>
        <p:nvSpPr>
          <p:cNvPr id="5" name="Footer Placeholder 4">
            <a:extLst>
              <a:ext uri="{FF2B5EF4-FFF2-40B4-BE49-F238E27FC236}">
                <a16:creationId xmlns:a16="http://schemas.microsoft.com/office/drawing/2014/main" id="{ED0695BC-F0F7-4534-1C19-7252E34C5CD6}"/>
              </a:ext>
            </a:extLst>
          </p:cNvPr>
          <p:cNvSpPr>
            <a:spLocks noGrp="1"/>
          </p:cNvSpPr>
          <p:nvPr>
            <p:ph type="ftr" sz="quarter" idx="4294967295"/>
          </p:nvPr>
        </p:nvSpPr>
        <p:spPr>
          <a:xfrm>
            <a:off x="0" y="6356350"/>
            <a:ext cx="5980113" cy="365125"/>
          </a:xfrm>
        </p:spPr>
        <p:txBody>
          <a:bodyPr/>
          <a:lstStyle/>
          <a:p>
            <a:r>
              <a:rPr lang="en-US"/>
              <a:t>Copyright © 2024 Accelerated Innovation Group. All rights reserved.</a:t>
            </a:r>
          </a:p>
        </p:txBody>
      </p:sp>
      <p:sp>
        <p:nvSpPr>
          <p:cNvPr id="6" name="Slide Number Placeholder 5">
            <a:extLst>
              <a:ext uri="{FF2B5EF4-FFF2-40B4-BE49-F238E27FC236}">
                <a16:creationId xmlns:a16="http://schemas.microsoft.com/office/drawing/2014/main" id="{E25AFE9C-9BAF-6A35-E8C1-92E7C8E2CADC}"/>
              </a:ext>
            </a:extLst>
          </p:cNvPr>
          <p:cNvSpPr>
            <a:spLocks noGrp="1"/>
          </p:cNvSpPr>
          <p:nvPr>
            <p:ph type="sldNum" sz="quarter" idx="4294967295"/>
          </p:nvPr>
        </p:nvSpPr>
        <p:spPr>
          <a:xfrm>
            <a:off x="11409363" y="6356350"/>
            <a:ext cx="782637" cy="365125"/>
          </a:xfrm>
        </p:spPr>
        <p:txBody>
          <a:bodyPr/>
          <a:lstStyle/>
          <a:p>
            <a:fld id="{56E42921-B966-4A62-852C-F7CA714BA7DB}" type="slidenum">
              <a:rPr lang="en-US" smtClean="0"/>
              <a:t>9</a:t>
            </a:fld>
            <a:endParaRPr lang="en-US"/>
          </a:p>
        </p:txBody>
      </p:sp>
    </p:spTree>
    <p:extLst>
      <p:ext uri="{BB962C8B-B14F-4D97-AF65-F5344CB8AC3E}">
        <p14:creationId xmlns:p14="http://schemas.microsoft.com/office/powerpoint/2010/main" val="316518516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1_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2_Office Theme">
  <a:themeElements>
    <a:clrScheme name="Custom 1">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0070C0"/>
      </a:folHlink>
    </a:clrScheme>
    <a:fontScheme name="Custom 2">
      <a:majorFont>
        <a:latin typeface="Poppins Medium"/>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2574</TotalTime>
  <Words>395</Words>
  <Application>Microsoft Office PowerPoint</Application>
  <PresentationFormat>Widescreen</PresentationFormat>
  <Paragraphs>64</Paragraphs>
  <Slides>10</Slides>
  <Notes>0</Notes>
  <HiddenSlides>0</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10</vt:i4>
      </vt:variant>
    </vt:vector>
  </HeadingPairs>
  <TitlesOfParts>
    <vt:vector size="23" baseType="lpstr">
      <vt:lpstr>Aptos</vt:lpstr>
      <vt:lpstr>Aptos Display</vt:lpstr>
      <vt:lpstr>Aptos Mono</vt:lpstr>
      <vt:lpstr>Arial</vt:lpstr>
      <vt:lpstr>Arial Nova</vt:lpstr>
      <vt:lpstr>Calibri</vt:lpstr>
      <vt:lpstr>Poppins</vt:lpstr>
      <vt:lpstr>Poppins Black</vt:lpstr>
      <vt:lpstr>Poppins Light</vt:lpstr>
      <vt:lpstr>Poppins Medium</vt:lpstr>
      <vt:lpstr>Wingdings</vt:lpstr>
      <vt:lpstr>1_Office Theme</vt:lpstr>
      <vt:lpstr>2_Office Theme</vt:lpstr>
      <vt:lpstr>PowerPoint Presentation</vt:lpstr>
      <vt:lpstr>PowerPoint Presentation</vt:lpstr>
      <vt:lpstr>What is a Chatbot?</vt:lpstr>
      <vt:lpstr>Generative AI</vt:lpstr>
      <vt:lpstr>Chatbot and LangChain Framework</vt:lpstr>
      <vt:lpstr>PowerPoint Presentation</vt:lpstr>
      <vt:lpstr>Chatbot Flow</vt:lpstr>
      <vt:lpstr>API Integration</vt:lpstr>
      <vt:lpstr>PowerPoint Presentation</vt:lpstr>
      <vt:lpstr>Coding Exercise</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generated using python-pptx</dc:description>
  <cp:lastModifiedBy>Marty Bradley</cp:lastModifiedBy>
  <cp:revision>10</cp:revision>
  <dcterms:created xsi:type="dcterms:W3CDTF">2013-01-27T09:14:16Z</dcterms:created>
  <dcterms:modified xsi:type="dcterms:W3CDTF">2024-10-03T18:43:22Z</dcterms:modified>
  <cp:category/>
</cp:coreProperties>
</file>